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Default Extension="png" ContentType="image/png"/>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authors.xml" ContentType="application/vnd.ms-powerpoint.authors+xml"/>
  <Override PartName="/ppt/tableStyles.xml" ContentType="application/vnd.openxmlformats-officedocument.presentationml.tableStyles+xml"/>
  <Override PartName="/docProps/custom.xml" ContentType="application/vnd.openxmlformats-officedocument.custom-properties+xml"/>
  <Override PartName="/ppt/slideLayouts/slideLayout10.xml" ContentType="application/vnd.openxmlformats-officedocument.presentationml.slideLayout+xml"/>
  <Override PartName="/ppt/slideMasters/slideMaster4.xml" ContentType="application/vnd.openxmlformats-officedocument.presentationml.slideMaster+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theme/theme6.xml" ContentType="application/vnd.openxmlformats-officedocument.them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1" r:id="rId4"/>
    <p:sldMasterId id="2147483713" r:id="rId5"/>
    <p:sldMasterId id="2147483733" r:id="rId6"/>
    <p:sldMasterId id="2147483741" r:id="rId7"/>
  </p:sldMasterIdLst>
  <p:notesMasterIdLst>
    <p:notesMasterId r:id="rId17"/>
  </p:notesMasterIdLst>
  <p:handoutMasterIdLst>
    <p:handoutMasterId r:id="rId18"/>
  </p:handoutMasterIdLst>
  <p:sldIdLst>
    <p:sldId id="304" r:id="rId8"/>
    <p:sldId id="305" r:id="rId9"/>
    <p:sldId id="347" r:id="rId10"/>
    <p:sldId id="314" r:id="rId11"/>
    <p:sldId id="343" r:id="rId12"/>
    <p:sldId id="344" r:id="rId13"/>
    <p:sldId id="345" r:id="rId14"/>
    <p:sldId id="346" r:id="rId15"/>
    <p:sldId id="33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EC730"/>
    <a:srgbClr val="AA067B"/>
    <a:srgbClr val="FDC3EC"/>
    <a:srgbClr val="FB8FDC"/>
    <a:srgbClr val="029498"/>
    <a:srgbClr val="B0FCFE"/>
    <a:srgbClr val="5DF9FD"/>
    <a:srgbClr val="03ECF4"/>
    <a:srgbClr val="E408A6"/>
    <a:srgbClr val="354E7B"/>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B3377D-DA1B-4B06-97A5-BED9036D985A}" v="2038" dt="2021-01-29T17:03:16.125"/>
    <p1510:client id="{A421FD62-0F2C-4086-A145-E9E1A7F33894}" v="177" dt="2021-01-30T17:08:31.9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p:scale>
          <a:sx n="75" d="100"/>
          <a:sy n="75" d="100"/>
        </p:scale>
        <p:origin x="-946" y="-259"/>
      </p:cViewPr>
      <p:guideLst>
        <p:guide orient="horz" pos="2160"/>
        <p:guide pos="3840"/>
      </p:guideLst>
    </p:cSldViewPr>
  </p:slideViewPr>
  <p:notesTextViewPr>
    <p:cViewPr>
      <p:scale>
        <a:sx n="100" d="100"/>
        <a:sy n="100" d="100"/>
      </p:scale>
      <p:origin x="0" y="0"/>
    </p:cViewPr>
  </p:notesTextViewPr>
  <p:notesViewPr>
    <p:cSldViewPr snapToGrid="0">
      <p:cViewPr>
        <p:scale>
          <a:sx n="1" d="2"/>
          <a:sy n="1" d="2"/>
        </p:scale>
        <p:origin x="0" y="0"/>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8.xml"/><Relationship Id="rId23" Type="http://schemas.microsoft.com/office/2015/10/relationships/revisionInfo" Target="revisionInfo.xml"/><Relationship Id="rId10" Type="http://schemas.openxmlformats.org/officeDocument/2006/relationships/slide" Target="slides/slide3.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0A3F735C-3DF8-4630-8A34-CC6BB5209C5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AF0A3DEC-0551-4548-9AE7-1D0B89DB418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6915EEA-5E5E-4E0F-99CC-5027CFFE3CE3}" type="datetimeFigureOut">
              <a:rPr lang="en-US" smtClean="0"/>
              <a:pPr/>
              <a:t>1/31/2021</a:t>
            </a:fld>
            <a:endParaRPr lang="en-US"/>
          </a:p>
        </p:txBody>
      </p:sp>
      <p:sp>
        <p:nvSpPr>
          <p:cNvPr id="4" name="Footer Placeholder 3">
            <a:extLst>
              <a:ext uri="{FF2B5EF4-FFF2-40B4-BE49-F238E27FC236}">
                <a16:creationId xmlns:a16="http://schemas.microsoft.com/office/drawing/2014/main" xmlns="" id="{5319A07C-BDFF-4314-A415-0EF73B80B1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A6AB21F5-8913-4C31-9123-6FE32FC958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EFC66C2-8DF0-47D9-A40F-FF877C25D917}" type="slidenum">
              <a:rPr lang="en-US" smtClean="0"/>
              <a:pPr/>
              <a:t>‹#›</a:t>
            </a:fld>
            <a:endParaRPr lang="en-US"/>
          </a:p>
        </p:txBody>
      </p:sp>
    </p:spTree>
    <p:extLst>
      <p:ext uri="{BB962C8B-B14F-4D97-AF65-F5344CB8AC3E}">
        <p14:creationId xmlns:p14="http://schemas.microsoft.com/office/powerpoint/2010/main" xmlns="" val="403969194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E6FCC8-25FE-4DC0-8FE9-93E8831238F5}" type="datetimeFigureOut">
              <a:rPr lang="en-US" smtClean="0"/>
              <a:pPr/>
              <a:t>1/31/2021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C150B0-A3A8-499C-BFFB-8C4913C11F8E}" type="slidenum">
              <a:rPr lang="en-US" smtClean="0"/>
              <a:pPr/>
              <a:t>‹#›</a:t>
            </a:fld>
            <a:endParaRPr lang="en-US"/>
          </a:p>
        </p:txBody>
      </p:sp>
    </p:spTree>
    <p:extLst>
      <p:ext uri="{BB962C8B-B14F-4D97-AF65-F5344CB8AC3E}">
        <p14:creationId xmlns:p14="http://schemas.microsoft.com/office/powerpoint/2010/main" xmlns="" val="1576891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973487" y="1301558"/>
            <a:ext cx="7963401" cy="1546570"/>
          </a:xfrm>
        </p:spPr>
        <p:txBody>
          <a:bodyPr anchor="b">
            <a:normAutofit/>
          </a:bodyPr>
          <a:lstStyle>
            <a:lvl1pPr algn="r">
              <a:defRPr sz="5400"/>
            </a:lvl1pPr>
          </a:lstStyle>
          <a:p>
            <a:r>
              <a:rPr lang="en-US"/>
              <a:t>Click to edit Master title style</a:t>
            </a:r>
          </a:p>
        </p:txBody>
      </p:sp>
      <p:sp>
        <p:nvSpPr>
          <p:cNvPr id="7" name="Rectangle 6" descr="Decorative">
            <a:extLst>
              <a:ext uri="{FF2B5EF4-FFF2-40B4-BE49-F238E27FC236}">
                <a16:creationId xmlns:a16="http://schemas.microsoft.com/office/drawing/2014/main" xmlns="" id="{6ECB70F6-AF4F-45AF-97D9-7CC1F22C982A}"/>
              </a:ext>
            </a:extLst>
          </p:cNvPr>
          <p:cNvSpPr/>
          <p:nvPr userDrawn="1"/>
        </p:nvSpPr>
        <p:spPr>
          <a:xfrm>
            <a:off x="0" y="2805458"/>
            <a:ext cx="12192000" cy="4052542"/>
          </a:xfrm>
          <a:prstGeom prst="rect">
            <a:avLst/>
          </a:prstGeom>
          <a:solidFill>
            <a:schemeClr val="accent2">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5816190" y="3111015"/>
            <a:ext cx="6120689" cy="2146785"/>
          </a:xfrm>
        </p:spPr>
        <p:txBody>
          <a:bodyPr/>
          <a:lstStyle>
            <a:lvl1pPr marL="0" indent="0" algn="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pPr/>
              <a:t>1/31/2021</a:t>
            </a:fld>
            <a:endParaRPr lang="en-US"/>
          </a:p>
        </p:txBody>
      </p:sp>
      <p:cxnSp>
        <p:nvCxnSpPr>
          <p:cNvPr id="8" name="Straight Connector 7" descr="Decorative">
            <a:extLst>
              <a:ext uri="{FF2B5EF4-FFF2-40B4-BE49-F238E27FC236}">
                <a16:creationId xmlns:a16="http://schemas.microsoft.com/office/drawing/2014/main" xmlns="" id="{353239CF-1A98-42CB-9B0C-D21FF4AAA328}"/>
              </a:ext>
            </a:extLst>
          </p:cNvPr>
          <p:cNvCxnSpPr>
            <a:cxnSpLocks/>
          </p:cNvCxnSpPr>
          <p:nvPr userDrawn="1"/>
        </p:nvCxnSpPr>
        <p:spPr>
          <a:xfrm>
            <a:off x="2879634" y="0"/>
            <a:ext cx="0" cy="6858000"/>
          </a:xfrm>
          <a:prstGeom prst="line">
            <a:avLst/>
          </a:prstGeom>
          <a:ln w="57150">
            <a:solidFill>
              <a:srgbClr val="DE5F00"/>
            </a:solidFill>
          </a:ln>
          <a:effectLst>
            <a:outerShdw blurRad="38100" dist="38100" dir="2700000" algn="tl" rotWithShape="0">
              <a:prstClr val="black">
                <a:alpha val="60000"/>
              </a:prstClr>
            </a:outerShdw>
          </a:effectLst>
        </p:spPr>
        <p:style>
          <a:lnRef idx="1">
            <a:schemeClr val="accent1"/>
          </a:lnRef>
          <a:fillRef idx="0">
            <a:schemeClr val="accent1"/>
          </a:fillRef>
          <a:effectRef idx="0">
            <a:schemeClr val="accent1"/>
          </a:effectRef>
          <a:fontRef idx="minor">
            <a:schemeClr val="tx1"/>
          </a:fontRef>
        </p:style>
      </p:cxnSp>
      <p:sp>
        <p:nvSpPr>
          <p:cNvPr id="9" name="Oval 8" descr="Decorative">
            <a:extLst>
              <a:ext uri="{FF2B5EF4-FFF2-40B4-BE49-F238E27FC236}">
                <a16:creationId xmlns:a16="http://schemas.microsoft.com/office/drawing/2014/main" xmlns="" id="{91CC0C86-D505-4C06-B9ED-C467EBDFAA5B}"/>
              </a:ext>
            </a:extLst>
          </p:cNvPr>
          <p:cNvSpPr/>
          <p:nvPr userDrawn="1"/>
        </p:nvSpPr>
        <p:spPr>
          <a:xfrm>
            <a:off x="532266" y="525775"/>
            <a:ext cx="3598305" cy="3598305"/>
          </a:xfrm>
          <a:prstGeom prst="ellipse">
            <a:avLst/>
          </a:prstGeom>
          <a:solidFill>
            <a:schemeClr val="accent5"/>
          </a:solidFill>
          <a:ln>
            <a:noFill/>
          </a:ln>
          <a:effectLst>
            <a:outerShdw blurRad="38100" dist="38100" dir="12000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23991053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xmlns="" id="{27A6004E-A208-4B01-A440-730677080DF8}"/>
              </a:ext>
            </a:extLst>
          </p:cNvPr>
          <p:cNvSpPr>
            <a:spLocks noGrp="1"/>
          </p:cNvSpPr>
          <p:nvPr>
            <p:ph type="title"/>
          </p:nvPr>
        </p:nvSpPr>
        <p:spPr>
          <a:xfrm>
            <a:off x="2681553" y="9832"/>
            <a:ext cx="7400039" cy="1421928"/>
          </a:xfrm>
          <a:prstGeom prst="rect">
            <a:avLst/>
          </a:prstGeom>
          <a:noFill/>
        </p:spPr>
        <p:txBody>
          <a:bodyPr wrap="square" rtlCol="0">
            <a:spAutoFit/>
          </a:bodyPr>
          <a:lstStyle>
            <a:lvl1pPr>
              <a:defRPr lang="en-US" sz="4800">
                <a:solidFill>
                  <a:schemeClr val="tx2"/>
                </a:solidFill>
                <a:ea typeface="Sophia" pitchFamily="50" charset="-128"/>
                <a:cs typeface="Cavolini" panose="03000502040302020204" pitchFamily="66" charset="0"/>
              </a:defRPr>
            </a:lvl1pPr>
          </a:lstStyle>
          <a:p>
            <a:pPr marL="0" lvl="0"/>
            <a:r>
              <a:rPr lang="en-US"/>
              <a:t>Click to edit Master title style</a:t>
            </a:r>
          </a:p>
        </p:txBody>
      </p:sp>
    </p:spTree>
    <p:extLst>
      <p:ext uri="{BB962C8B-B14F-4D97-AF65-F5344CB8AC3E}">
        <p14:creationId xmlns:p14="http://schemas.microsoft.com/office/powerpoint/2010/main" xmlns="" val="2715719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ow To">
    <p:spTree>
      <p:nvGrpSpPr>
        <p:cNvPr id="1" name=""/>
        <p:cNvGrpSpPr/>
        <p:nvPr/>
      </p:nvGrpSpPr>
      <p:grpSpPr>
        <a:xfrm>
          <a:off x="0" y="0"/>
          <a:ext cx="0" cy="0"/>
          <a:chOff x="0" y="0"/>
          <a:chExt cx="0" cy="0"/>
        </a:xfrm>
      </p:grpSpPr>
      <p:sp>
        <p:nvSpPr>
          <p:cNvPr id="3" name="Rectangle 2" descr="Decorative">
            <a:extLst>
              <a:ext uri="{FF2B5EF4-FFF2-40B4-BE49-F238E27FC236}">
                <a16:creationId xmlns:a16="http://schemas.microsoft.com/office/drawing/2014/main" xmlns="" id="{97116D06-962E-4507-ABA1-62B63AEC59DB}"/>
              </a:ext>
            </a:extLst>
          </p:cNvPr>
          <p:cNvSpPr/>
          <p:nvPr userDrawn="1"/>
        </p:nvSpPr>
        <p:spPr>
          <a:xfrm>
            <a:off x="8664962" y="3519917"/>
            <a:ext cx="2971800" cy="2752344"/>
          </a:xfrm>
          <a:prstGeom prst="rect">
            <a:avLst/>
          </a:prstGeom>
          <a:solidFill>
            <a:schemeClr val="bg1"/>
          </a:solidFill>
          <a:ln w="381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998606" y="304528"/>
            <a:ext cx="9646920" cy="740664"/>
          </a:xfrm>
        </p:spPr>
        <p:txBody>
          <a:bodyPr/>
          <a:lstStyle/>
          <a:p>
            <a:r>
              <a:rPr lang="en-US"/>
              <a:t>Click to edit Master title style</a:t>
            </a:r>
          </a:p>
        </p:txBody>
      </p:sp>
      <p:cxnSp>
        <p:nvCxnSpPr>
          <p:cNvPr id="19" name="Straight Connector 18" descr="Decorative">
            <a:extLst>
              <a:ext uri="{FF2B5EF4-FFF2-40B4-BE49-F238E27FC236}">
                <a16:creationId xmlns:a16="http://schemas.microsoft.com/office/drawing/2014/main" xmlns="" id="{E618D983-EDDA-46AD-B7C1-4AD75105C7C1}"/>
              </a:ext>
            </a:extLst>
          </p:cNvPr>
          <p:cNvCxnSpPr>
            <a:cxnSpLocks/>
          </p:cNvCxnSpPr>
          <p:nvPr userDrawn="1"/>
        </p:nvCxnSpPr>
        <p:spPr>
          <a:xfrm>
            <a:off x="1090494" y="0"/>
            <a:ext cx="0" cy="6858000"/>
          </a:xfrm>
          <a:prstGeom prst="line">
            <a:avLst/>
          </a:prstGeom>
          <a:ln w="38100">
            <a:solidFill>
              <a:schemeClr val="accent5"/>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Oval 19" descr="Decorative">
            <a:extLst>
              <a:ext uri="{FF2B5EF4-FFF2-40B4-BE49-F238E27FC236}">
                <a16:creationId xmlns:a16="http://schemas.microsoft.com/office/drawing/2014/main" xmlns="" id="{84A4CE79-8948-4D04-8955-5F6AA08DA316}"/>
              </a:ext>
            </a:extLst>
          </p:cNvPr>
          <p:cNvSpPr/>
          <p:nvPr userDrawn="1"/>
        </p:nvSpPr>
        <p:spPr>
          <a:xfrm>
            <a:off x="159077" y="220216"/>
            <a:ext cx="1362969" cy="1362969"/>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descr="Decorative">
            <a:extLst>
              <a:ext uri="{FF2B5EF4-FFF2-40B4-BE49-F238E27FC236}">
                <a16:creationId xmlns:a16="http://schemas.microsoft.com/office/drawing/2014/main" xmlns="" id="{FAA34FEE-7DB0-46DF-B227-DD77E5A72C77}"/>
              </a:ext>
            </a:extLst>
          </p:cNvPr>
          <p:cNvSpPr/>
          <p:nvPr userDrawn="1"/>
        </p:nvSpPr>
        <p:spPr>
          <a:xfrm>
            <a:off x="8641422" y="1768879"/>
            <a:ext cx="3550578" cy="1660122"/>
          </a:xfrm>
          <a:prstGeom prst="rect">
            <a:avLst/>
          </a:prstGeom>
          <a:solidFill>
            <a:schemeClr val="accent2">
              <a:lumMod val="40000"/>
              <a:lumOff val="6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0" rIns="91440" bIns="91440" numCol="1" spcCol="0" rtlCol="0" fromWordArt="0" anchor="ctr" anchorCtr="0" forceAA="0" compatLnSpc="1">
            <a:prstTxWarp prst="textNoShape">
              <a:avLst/>
            </a:prstTxWarp>
            <a:noAutofit/>
          </a:bodyPr>
          <a:lstStyle/>
          <a:p>
            <a:pPr algn="ctr">
              <a:spcAft>
                <a:spcPts val="600"/>
              </a:spcAft>
            </a:pPr>
            <a:endParaRPr lang="en-US" sz="1400" b="1">
              <a:solidFill>
                <a:schemeClr val="accent1">
                  <a:lumMod val="50000"/>
                </a:schemeClr>
              </a:solidFill>
              <a:latin typeface="Avenir Next LT Pro" panose="020B0504020202020204" pitchFamily="34" charset="0"/>
            </a:endParaRPr>
          </a:p>
        </p:txBody>
      </p:sp>
      <p:sp>
        <p:nvSpPr>
          <p:cNvPr id="37" name="Text Placeholder 36">
            <a:extLst>
              <a:ext uri="{FF2B5EF4-FFF2-40B4-BE49-F238E27FC236}">
                <a16:creationId xmlns:a16="http://schemas.microsoft.com/office/drawing/2014/main" xmlns="" id="{7CE60A7A-D500-40CD-8F46-0177E35D8541}"/>
              </a:ext>
            </a:extLst>
          </p:cNvPr>
          <p:cNvSpPr>
            <a:spLocks noGrp="1"/>
          </p:cNvSpPr>
          <p:nvPr>
            <p:ph type="body" sz="quarter" idx="19"/>
          </p:nvPr>
        </p:nvSpPr>
        <p:spPr>
          <a:xfrm>
            <a:off x="8853857" y="2248949"/>
            <a:ext cx="301752" cy="30175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lvl1pPr marL="0" indent="0" algn="ctr">
              <a:buFont typeface="Arial" panose="020B0604020202020204" pitchFamily="34" charset="0"/>
              <a:buNone/>
              <a:defRPr lang="en-US" sz="1400" smtClean="0">
                <a:solidFill>
                  <a:schemeClr val="bg1"/>
                </a:solidFill>
                <a:latin typeface="Avenir Next LT Pro" panose="020B0504020202020204" pitchFamily="34" charset="0"/>
              </a:defRPr>
            </a:lvl1pPr>
            <a:lvl2pPr marL="171450" indent="0">
              <a:buFont typeface="Arial" panose="020B0604020202020204" pitchFamily="34" charset="0"/>
              <a:buNone/>
              <a:defRPr lang="en-US" sz="1800" smtClean="0">
                <a:solidFill>
                  <a:schemeClr val="lt1"/>
                </a:solidFill>
              </a:defRPr>
            </a:lvl2pPr>
            <a:lvl3pPr marL="628650" indent="0">
              <a:buFont typeface="Arial" panose="020B0604020202020204" pitchFamily="34" charset="0"/>
              <a:buNone/>
              <a:defRPr lang="en-US" sz="1800" smtClean="0">
                <a:solidFill>
                  <a:schemeClr val="lt1"/>
                </a:solidFill>
              </a:defRPr>
            </a:lvl3pPr>
            <a:lvl4pPr marL="1085850" indent="0">
              <a:buFont typeface="Arial" panose="020B0604020202020204" pitchFamily="34" charset="0"/>
              <a:buNone/>
              <a:defRPr lang="en-US" smtClean="0">
                <a:solidFill>
                  <a:schemeClr val="lt1"/>
                </a:solidFill>
              </a:defRPr>
            </a:lvl4pPr>
            <a:lvl5pPr marL="1543050" indent="0">
              <a:buFont typeface="Arial" panose="020B0604020202020204" pitchFamily="34" charset="0"/>
              <a:buNone/>
              <a:defRPr lang="en-US">
                <a:solidFill>
                  <a:schemeClr val="lt1"/>
                </a:solidFill>
              </a:defRPr>
            </a:lvl5pPr>
          </a:lstStyle>
          <a:p>
            <a:pPr marL="0" lvl="0" algn="ctr"/>
            <a:r>
              <a:rPr lang="en-US"/>
              <a:t>Click to edit Master text styles</a:t>
            </a:r>
          </a:p>
        </p:txBody>
      </p:sp>
      <p:sp>
        <p:nvSpPr>
          <p:cNvPr id="39" name="Text Placeholder 36">
            <a:extLst>
              <a:ext uri="{FF2B5EF4-FFF2-40B4-BE49-F238E27FC236}">
                <a16:creationId xmlns:a16="http://schemas.microsoft.com/office/drawing/2014/main" xmlns="" id="{49DB8D3D-E4A0-40AF-ADFE-A76BFA6FA84E}"/>
              </a:ext>
            </a:extLst>
          </p:cNvPr>
          <p:cNvSpPr>
            <a:spLocks noGrp="1"/>
          </p:cNvSpPr>
          <p:nvPr>
            <p:ph type="body" sz="quarter" idx="21"/>
          </p:nvPr>
        </p:nvSpPr>
        <p:spPr>
          <a:xfrm>
            <a:off x="8853857" y="2768906"/>
            <a:ext cx="301752" cy="30175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lvl1pPr marL="0" indent="0" algn="ctr">
              <a:buFont typeface="Arial" panose="020B0604020202020204" pitchFamily="34" charset="0"/>
              <a:buNone/>
              <a:defRPr lang="en-US" sz="1400" smtClean="0">
                <a:solidFill>
                  <a:schemeClr val="bg1"/>
                </a:solidFill>
                <a:latin typeface="Avenir Next LT Pro" panose="020B0504020202020204" pitchFamily="34" charset="0"/>
              </a:defRPr>
            </a:lvl1pPr>
            <a:lvl2pPr marL="171450" indent="0">
              <a:buFont typeface="Arial" panose="020B0604020202020204" pitchFamily="34" charset="0"/>
              <a:buNone/>
              <a:defRPr lang="en-US" sz="1800" smtClean="0">
                <a:solidFill>
                  <a:schemeClr val="lt1"/>
                </a:solidFill>
              </a:defRPr>
            </a:lvl2pPr>
            <a:lvl3pPr marL="628650" indent="0">
              <a:buFont typeface="Arial" panose="020B0604020202020204" pitchFamily="34" charset="0"/>
              <a:buNone/>
              <a:defRPr lang="en-US" sz="1800" smtClean="0">
                <a:solidFill>
                  <a:schemeClr val="lt1"/>
                </a:solidFill>
              </a:defRPr>
            </a:lvl3pPr>
            <a:lvl4pPr marL="1085850" indent="0">
              <a:buFont typeface="Arial" panose="020B0604020202020204" pitchFamily="34" charset="0"/>
              <a:buNone/>
              <a:defRPr lang="en-US" smtClean="0">
                <a:solidFill>
                  <a:schemeClr val="lt1"/>
                </a:solidFill>
              </a:defRPr>
            </a:lvl4pPr>
            <a:lvl5pPr marL="1543050" indent="0">
              <a:buFont typeface="Arial" panose="020B0604020202020204" pitchFamily="34" charset="0"/>
              <a:buNone/>
              <a:defRPr lang="en-US">
                <a:solidFill>
                  <a:schemeClr val="lt1"/>
                </a:solidFill>
              </a:defRPr>
            </a:lvl5pPr>
          </a:lstStyle>
          <a:p>
            <a:pPr marL="0" lvl="0" algn="ctr"/>
            <a:r>
              <a:rPr lang="en-US"/>
              <a:t>Click to edit Master text styles</a:t>
            </a:r>
          </a:p>
        </p:txBody>
      </p:sp>
      <p:sp>
        <p:nvSpPr>
          <p:cNvPr id="30" name="Text Placeholder 2">
            <a:extLst>
              <a:ext uri="{FF2B5EF4-FFF2-40B4-BE49-F238E27FC236}">
                <a16:creationId xmlns:a16="http://schemas.microsoft.com/office/drawing/2014/main" xmlns="" id="{538654B1-19EA-4F60-ACA2-9DD57F90BF37}"/>
              </a:ext>
            </a:extLst>
          </p:cNvPr>
          <p:cNvSpPr>
            <a:spLocks noGrp="1"/>
          </p:cNvSpPr>
          <p:nvPr>
            <p:ph type="body" idx="16"/>
          </p:nvPr>
        </p:nvSpPr>
        <p:spPr>
          <a:xfrm>
            <a:off x="8671912" y="1861904"/>
            <a:ext cx="2966786" cy="387046"/>
          </a:xfrm>
        </p:spPr>
        <p:txBody>
          <a:bodyPr anchor="t" anchorCtr="0">
            <a:normAutofit/>
          </a:bodyPr>
          <a:lstStyle>
            <a:lvl1pPr marL="0" indent="0" algn="ctr">
              <a:buNone/>
              <a:defRPr sz="1800" b="0">
                <a:solidFill>
                  <a:schemeClr val="accent1">
                    <a:lumMod val="50000"/>
                  </a:schemeClr>
                </a:solidFill>
                <a:latin typeface="+mn-lt"/>
              </a:defRPr>
            </a:lvl1pPr>
            <a:lvl2pPr marL="457200" indent="0">
              <a:buNone/>
              <a:defRPr sz="2000" b="0">
                <a:solidFill>
                  <a:schemeClr val="accent1">
                    <a:lumMod val="50000"/>
                  </a:schemeClr>
                </a:solidFill>
              </a:defRPr>
            </a:lvl2pPr>
            <a:lvl3pPr marL="914400" indent="0">
              <a:buNone/>
              <a:defRPr sz="2000" b="0">
                <a:solidFill>
                  <a:schemeClr val="accent1">
                    <a:lumMod val="50000"/>
                  </a:schemeClr>
                </a:solidFill>
              </a:defRPr>
            </a:lvl3pPr>
            <a:lvl4pPr marL="1371600" indent="0">
              <a:buNone/>
              <a:defRPr sz="2000" b="0">
                <a:solidFill>
                  <a:schemeClr val="accent1">
                    <a:lumMod val="50000"/>
                  </a:schemeClr>
                </a:solidFill>
              </a:defRPr>
            </a:lvl4pPr>
            <a:lvl5pPr marL="1828800" indent="0">
              <a:buNone/>
              <a:defRPr sz="2000" b="0">
                <a:solidFill>
                  <a:schemeClr val="accent1">
                    <a:lumMod val="50000"/>
                  </a:schemeClr>
                </a:solidFill>
              </a:defRPr>
            </a:lvl5pPr>
            <a:lvl6pPr marL="2286000" indent="0">
              <a:buNone/>
              <a:defRPr sz="2000" b="0">
                <a:solidFill>
                  <a:schemeClr val="accent1">
                    <a:lumMod val="50000"/>
                  </a:schemeClr>
                </a:solidFill>
              </a:defRPr>
            </a:lvl6pPr>
            <a:lvl7pPr marL="2743200" indent="0">
              <a:buNone/>
              <a:defRPr sz="2000" b="0">
                <a:solidFill>
                  <a:schemeClr val="accent1">
                    <a:lumMod val="50000"/>
                  </a:schemeClr>
                </a:solidFill>
              </a:defRPr>
            </a:lvl7pPr>
            <a:lvl8pPr marL="3200400" indent="0">
              <a:buNone/>
              <a:defRPr sz="2000" b="0">
                <a:solidFill>
                  <a:schemeClr val="accent1">
                    <a:lumMod val="50000"/>
                  </a:schemeClr>
                </a:solidFill>
              </a:defRPr>
            </a:lvl8pPr>
            <a:lvl9pPr marL="3657600" indent="0">
              <a:buNone/>
              <a:defRPr sz="2000" b="0">
                <a:solidFill>
                  <a:schemeClr val="accent1">
                    <a:lumMod val="50000"/>
                  </a:schemeClr>
                </a:solidFill>
              </a:defRPr>
            </a:lvl9pPr>
          </a:lstStyle>
          <a:p>
            <a:pPr lvl="0"/>
            <a:r>
              <a:rPr lang="en-US"/>
              <a:t>Click to edit Master text styles</a:t>
            </a:r>
          </a:p>
        </p:txBody>
      </p:sp>
      <p:sp>
        <p:nvSpPr>
          <p:cNvPr id="31" name="Text Placeholder 2">
            <a:extLst>
              <a:ext uri="{FF2B5EF4-FFF2-40B4-BE49-F238E27FC236}">
                <a16:creationId xmlns:a16="http://schemas.microsoft.com/office/drawing/2014/main" xmlns="" id="{BA85ADEF-ED1A-465F-B201-3B63AB3D8EAA}"/>
              </a:ext>
            </a:extLst>
          </p:cNvPr>
          <p:cNvSpPr>
            <a:spLocks noGrp="1"/>
          </p:cNvSpPr>
          <p:nvPr>
            <p:ph type="body" idx="17"/>
          </p:nvPr>
        </p:nvSpPr>
        <p:spPr>
          <a:xfrm>
            <a:off x="9208655" y="2267277"/>
            <a:ext cx="2436870" cy="546735"/>
          </a:xfrm>
        </p:spPr>
        <p:txBody>
          <a:bodyPr anchor="t" anchorCtr="0">
            <a:normAutofit/>
          </a:bodyPr>
          <a:lstStyle>
            <a:lvl1pPr marL="0" indent="0" algn="l">
              <a:buNone/>
              <a:defRPr sz="1400" b="0">
                <a:solidFill>
                  <a:schemeClr val="accent1">
                    <a:lumMod val="50000"/>
                  </a:schemeClr>
                </a:solidFill>
                <a:latin typeface="+mn-lt"/>
              </a:defRPr>
            </a:lvl1pPr>
            <a:lvl2pPr marL="457200" indent="0">
              <a:buNone/>
              <a:defRPr sz="1400" b="0">
                <a:solidFill>
                  <a:schemeClr val="accent1">
                    <a:lumMod val="50000"/>
                  </a:schemeClr>
                </a:solidFill>
              </a:defRPr>
            </a:lvl2pPr>
            <a:lvl3pPr marL="914400" indent="0">
              <a:buNone/>
              <a:defRPr sz="1400" b="0">
                <a:solidFill>
                  <a:schemeClr val="accent1">
                    <a:lumMod val="50000"/>
                  </a:schemeClr>
                </a:solidFill>
              </a:defRPr>
            </a:lvl3pPr>
            <a:lvl4pPr marL="1371600" indent="0">
              <a:buNone/>
              <a:defRPr sz="1400" b="0">
                <a:solidFill>
                  <a:schemeClr val="accent1">
                    <a:lumMod val="50000"/>
                  </a:schemeClr>
                </a:solidFill>
              </a:defRPr>
            </a:lvl4pPr>
            <a:lvl5pPr marL="1828800" indent="0">
              <a:buNone/>
              <a:defRPr sz="1400" b="0">
                <a:solidFill>
                  <a:schemeClr val="accent1">
                    <a:lumMod val="50000"/>
                  </a:schemeClr>
                </a:solidFill>
              </a:defRPr>
            </a:lvl5pPr>
            <a:lvl6pPr marL="2286000" indent="0">
              <a:buNone/>
              <a:defRPr sz="1400" b="0">
                <a:solidFill>
                  <a:schemeClr val="accent1">
                    <a:lumMod val="50000"/>
                  </a:schemeClr>
                </a:solidFill>
              </a:defRPr>
            </a:lvl6pPr>
            <a:lvl7pPr marL="2743200" indent="0">
              <a:buNone/>
              <a:defRPr sz="1400" b="0">
                <a:solidFill>
                  <a:schemeClr val="accent1">
                    <a:lumMod val="50000"/>
                  </a:schemeClr>
                </a:solidFill>
              </a:defRPr>
            </a:lvl7pPr>
            <a:lvl8pPr marL="3200400" indent="0">
              <a:buNone/>
              <a:defRPr sz="1400" b="0">
                <a:solidFill>
                  <a:schemeClr val="accent1">
                    <a:lumMod val="50000"/>
                  </a:schemeClr>
                </a:solidFill>
              </a:defRPr>
            </a:lvl8pPr>
            <a:lvl9pPr marL="3657600" indent="0">
              <a:buNone/>
              <a:defRPr sz="1600" b="0">
                <a:solidFill>
                  <a:schemeClr val="accent1">
                    <a:lumMod val="50000"/>
                  </a:schemeClr>
                </a:solidFill>
              </a:defRPr>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pPr/>
              <a:t>1/31/2021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
        <p:nvSpPr>
          <p:cNvPr id="24" name="Content Placeholder 23">
            <a:extLst>
              <a:ext uri="{FF2B5EF4-FFF2-40B4-BE49-F238E27FC236}">
                <a16:creationId xmlns:a16="http://schemas.microsoft.com/office/drawing/2014/main" xmlns="" id="{07F94012-2198-4B62-B317-646C5DE6E70A}"/>
              </a:ext>
            </a:extLst>
          </p:cNvPr>
          <p:cNvSpPr>
            <a:spLocks noGrp="1"/>
          </p:cNvSpPr>
          <p:nvPr>
            <p:ph sz="quarter" idx="13"/>
          </p:nvPr>
        </p:nvSpPr>
        <p:spPr>
          <a:xfrm>
            <a:off x="1998606" y="2393099"/>
            <a:ext cx="3200400" cy="3874137"/>
          </a:xfrm>
        </p:spPr>
        <p:txBody>
          <a:bodyPr>
            <a:normAutofit/>
          </a:bodyPr>
          <a:lstStyle>
            <a:lvl1pPr marL="0" indent="0">
              <a:lnSpc>
                <a:spcPct val="150000"/>
              </a:lnSpc>
              <a:spcAft>
                <a:spcPts val="800"/>
              </a:spcAft>
              <a:buNone/>
              <a:defRPr sz="1200"/>
            </a:lvl1pPr>
            <a:lvl2pPr marL="457200" indent="0">
              <a:lnSpc>
                <a:spcPct val="150000"/>
              </a:lnSpc>
              <a:spcAft>
                <a:spcPts val="800"/>
              </a:spcAft>
              <a:buNone/>
              <a:defRPr sz="1200"/>
            </a:lvl2pPr>
            <a:lvl3pPr marL="914400" indent="0">
              <a:lnSpc>
                <a:spcPct val="150000"/>
              </a:lnSpc>
              <a:spcAft>
                <a:spcPts val="800"/>
              </a:spcAft>
              <a:buNone/>
              <a:defRPr sz="1200"/>
            </a:lvl3pPr>
            <a:lvl4pPr marL="1371600" indent="0">
              <a:lnSpc>
                <a:spcPct val="150000"/>
              </a:lnSpc>
              <a:spcAft>
                <a:spcPts val="800"/>
              </a:spcAft>
              <a:buNone/>
              <a:defRPr sz="1200"/>
            </a:lvl4pPr>
            <a:lvl5pPr marL="1828800" indent="0">
              <a:lnSpc>
                <a:spcPct val="150000"/>
              </a:lnSpc>
              <a:spcAft>
                <a:spcPts val="800"/>
              </a:spcAft>
              <a:buNone/>
              <a:defRPr sz="1200"/>
            </a:lvl5pPr>
            <a:lvl6pPr marL="2286000" indent="0">
              <a:lnSpc>
                <a:spcPct val="150000"/>
              </a:lnSpc>
              <a:spcAft>
                <a:spcPts val="800"/>
              </a:spcAft>
              <a:buNone/>
              <a:defRPr sz="1200"/>
            </a:lvl6pPr>
            <a:lvl7pPr marL="2743200" indent="0">
              <a:lnSpc>
                <a:spcPct val="150000"/>
              </a:lnSpc>
              <a:spcAft>
                <a:spcPts val="800"/>
              </a:spcAft>
              <a:buNone/>
              <a:defRPr sz="1200"/>
            </a:lvl7pPr>
            <a:lvl8pPr marL="3200400" indent="0">
              <a:lnSpc>
                <a:spcPct val="150000"/>
              </a:lnSpc>
              <a:spcAft>
                <a:spcPts val="800"/>
              </a:spcAft>
              <a:buNone/>
              <a:defRPr sz="1200"/>
            </a:lvl8pPr>
            <a:lvl9pPr marL="3657600" indent="0">
              <a:lnSpc>
                <a:spcPct val="150000"/>
              </a:lnSpc>
              <a:spcAft>
                <a:spcPts val="800"/>
              </a:spcAft>
              <a:buNone/>
              <a:defRPr sz="1200"/>
            </a:lvl9pPr>
          </a:lstStyle>
          <a:p>
            <a:pPr lvl="0"/>
            <a:r>
              <a:rPr lang="en-US"/>
              <a:t>Click to edit Master text styles</a:t>
            </a:r>
          </a:p>
        </p:txBody>
      </p:sp>
      <p:sp>
        <p:nvSpPr>
          <p:cNvPr id="25" name="Text Placeholder 2">
            <a:extLst>
              <a:ext uri="{FF2B5EF4-FFF2-40B4-BE49-F238E27FC236}">
                <a16:creationId xmlns:a16="http://schemas.microsoft.com/office/drawing/2014/main" xmlns="" id="{4E19F89D-5405-4DA0-BC75-20CD3D57F236}"/>
              </a:ext>
            </a:extLst>
          </p:cNvPr>
          <p:cNvSpPr>
            <a:spLocks noGrp="1"/>
          </p:cNvSpPr>
          <p:nvPr>
            <p:ph type="body" idx="1"/>
          </p:nvPr>
        </p:nvSpPr>
        <p:spPr>
          <a:xfrm>
            <a:off x="1998606" y="1861903"/>
            <a:ext cx="3200400" cy="525247"/>
          </a:xfrm>
        </p:spPr>
        <p:txBody>
          <a:bodyPr anchor="t" anchorCtr="0">
            <a:normAutofit/>
          </a:bodyPr>
          <a:lstStyle>
            <a:lvl1pPr marL="0" indent="0">
              <a:buNone/>
              <a:defRPr sz="1600" b="0">
                <a:latin typeface="+mn-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
        <p:nvSpPr>
          <p:cNvPr id="29" name="Text Placeholder 2">
            <a:extLst>
              <a:ext uri="{FF2B5EF4-FFF2-40B4-BE49-F238E27FC236}">
                <a16:creationId xmlns:a16="http://schemas.microsoft.com/office/drawing/2014/main" xmlns="" id="{1D06D171-E580-4E1C-920D-E77A9A149659}"/>
              </a:ext>
            </a:extLst>
          </p:cNvPr>
          <p:cNvSpPr>
            <a:spLocks noGrp="1"/>
          </p:cNvSpPr>
          <p:nvPr>
            <p:ph type="body" idx="15"/>
          </p:nvPr>
        </p:nvSpPr>
        <p:spPr>
          <a:xfrm>
            <a:off x="5312110" y="1861903"/>
            <a:ext cx="3200400" cy="525247"/>
          </a:xfrm>
        </p:spPr>
        <p:txBody>
          <a:bodyPr anchor="t" anchorCtr="0">
            <a:normAutofit/>
          </a:bodyPr>
          <a:lstStyle>
            <a:lvl1pPr marL="0" indent="0">
              <a:buNone/>
              <a:defRPr sz="1600" b="0">
                <a:latin typeface="+mn-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
        <p:nvSpPr>
          <p:cNvPr id="32" name="Text Placeholder 2">
            <a:extLst>
              <a:ext uri="{FF2B5EF4-FFF2-40B4-BE49-F238E27FC236}">
                <a16:creationId xmlns:a16="http://schemas.microsoft.com/office/drawing/2014/main" xmlns="" id="{EFA77E95-4728-4066-8CE7-AB334A6C0E00}"/>
              </a:ext>
            </a:extLst>
          </p:cNvPr>
          <p:cNvSpPr>
            <a:spLocks noGrp="1"/>
          </p:cNvSpPr>
          <p:nvPr>
            <p:ph type="body" idx="18"/>
          </p:nvPr>
        </p:nvSpPr>
        <p:spPr>
          <a:xfrm>
            <a:off x="9208654" y="2789458"/>
            <a:ext cx="2436871" cy="546735"/>
          </a:xfrm>
        </p:spPr>
        <p:txBody>
          <a:bodyPr anchor="t" anchorCtr="0">
            <a:normAutofit/>
          </a:bodyPr>
          <a:lstStyle>
            <a:lvl1pPr marL="0" indent="0" algn="l">
              <a:buNone/>
              <a:defRPr sz="1400" b="0">
                <a:solidFill>
                  <a:schemeClr val="accent1">
                    <a:lumMod val="50000"/>
                  </a:schemeClr>
                </a:solidFill>
                <a:latin typeface="+mn-lt"/>
              </a:defRPr>
            </a:lvl1pPr>
            <a:lvl2pPr marL="457200" indent="0">
              <a:buNone/>
              <a:defRPr sz="1400" b="0">
                <a:solidFill>
                  <a:schemeClr val="accent1">
                    <a:lumMod val="50000"/>
                  </a:schemeClr>
                </a:solidFill>
              </a:defRPr>
            </a:lvl2pPr>
            <a:lvl3pPr marL="914400" indent="0">
              <a:buNone/>
              <a:defRPr sz="1400" b="0">
                <a:solidFill>
                  <a:schemeClr val="accent1">
                    <a:lumMod val="50000"/>
                  </a:schemeClr>
                </a:solidFill>
              </a:defRPr>
            </a:lvl3pPr>
            <a:lvl4pPr marL="1371600" indent="0">
              <a:buNone/>
              <a:defRPr sz="1400" b="0">
                <a:solidFill>
                  <a:schemeClr val="accent1">
                    <a:lumMod val="50000"/>
                  </a:schemeClr>
                </a:solidFill>
              </a:defRPr>
            </a:lvl4pPr>
            <a:lvl5pPr marL="1828800" indent="0">
              <a:buNone/>
              <a:defRPr sz="1400" b="0">
                <a:solidFill>
                  <a:schemeClr val="accent1">
                    <a:lumMod val="50000"/>
                  </a:schemeClr>
                </a:solidFill>
              </a:defRPr>
            </a:lvl5pPr>
            <a:lvl6pPr marL="2286000" indent="0">
              <a:buNone/>
              <a:defRPr sz="1400" b="0">
                <a:solidFill>
                  <a:schemeClr val="accent1">
                    <a:lumMod val="50000"/>
                  </a:schemeClr>
                </a:solidFill>
              </a:defRPr>
            </a:lvl6pPr>
            <a:lvl7pPr marL="2743200" indent="0">
              <a:buNone/>
              <a:defRPr sz="1400" b="0">
                <a:solidFill>
                  <a:schemeClr val="accent1">
                    <a:lumMod val="50000"/>
                  </a:schemeClr>
                </a:solidFill>
              </a:defRPr>
            </a:lvl7pPr>
            <a:lvl8pPr marL="3200400" indent="0">
              <a:buNone/>
              <a:defRPr sz="1400" b="0">
                <a:solidFill>
                  <a:schemeClr val="accent1">
                    <a:lumMod val="50000"/>
                  </a:schemeClr>
                </a:solidFill>
              </a:defRPr>
            </a:lvl8pPr>
            <a:lvl9pPr marL="3657600" indent="0">
              <a:buNone/>
              <a:defRPr sz="1600" b="0">
                <a:solidFill>
                  <a:schemeClr val="accent1">
                    <a:lumMod val="50000"/>
                  </a:schemeClr>
                </a:solidFill>
              </a:defRPr>
            </a:lvl9pPr>
          </a:lstStyle>
          <a:p>
            <a:pPr lvl="0"/>
            <a:r>
              <a:rPr lang="en-US"/>
              <a:t>Click to edit Master text styles</a:t>
            </a:r>
          </a:p>
        </p:txBody>
      </p:sp>
      <p:sp>
        <p:nvSpPr>
          <p:cNvPr id="41" name="Content Placeholder 40">
            <a:extLst>
              <a:ext uri="{FF2B5EF4-FFF2-40B4-BE49-F238E27FC236}">
                <a16:creationId xmlns:a16="http://schemas.microsoft.com/office/drawing/2014/main" xmlns="" id="{369CBA4C-61D1-47CE-A32C-8A042D2305B0}"/>
              </a:ext>
            </a:extLst>
          </p:cNvPr>
          <p:cNvSpPr>
            <a:spLocks noGrp="1"/>
          </p:cNvSpPr>
          <p:nvPr>
            <p:ph sz="quarter" idx="22"/>
          </p:nvPr>
        </p:nvSpPr>
        <p:spPr>
          <a:xfrm>
            <a:off x="8668746" y="4152688"/>
            <a:ext cx="2969952" cy="2114550"/>
          </a:xfrm>
          <a:noFill/>
          <a:ln w="38100">
            <a:noFill/>
          </a:ln>
        </p:spPr>
        <p:txBody>
          <a:bodyPr lIns="182880" tIns="0" rIns="182880" bIns="228600">
            <a:normAutofit/>
          </a:bodyPr>
          <a:lstStyle>
            <a:lvl1pPr marL="0" indent="0">
              <a:lnSpc>
                <a:spcPct val="100000"/>
              </a:lnSpc>
              <a:spcAft>
                <a:spcPts val="400"/>
              </a:spcAft>
              <a:buFont typeface="Arial" panose="020B0604020202020204" pitchFamily="34" charset="0"/>
              <a:buNone/>
              <a:defRPr sz="1200"/>
            </a:lvl1pPr>
            <a:lvl2pPr marL="457200" indent="0">
              <a:lnSpc>
                <a:spcPct val="100000"/>
              </a:lnSpc>
              <a:spcAft>
                <a:spcPts val="400"/>
              </a:spcAft>
              <a:buFont typeface="Arial" panose="020B0604020202020204" pitchFamily="34" charset="0"/>
              <a:buNone/>
              <a:defRPr sz="1200"/>
            </a:lvl2pPr>
            <a:lvl3pPr marL="914400" indent="0">
              <a:lnSpc>
                <a:spcPct val="100000"/>
              </a:lnSpc>
              <a:spcAft>
                <a:spcPts val="400"/>
              </a:spcAft>
              <a:buFont typeface="Arial" panose="020B0604020202020204" pitchFamily="34" charset="0"/>
              <a:buNone/>
              <a:defRPr sz="1200"/>
            </a:lvl3pPr>
            <a:lvl4pPr marL="1371600" indent="0">
              <a:lnSpc>
                <a:spcPct val="100000"/>
              </a:lnSpc>
              <a:spcAft>
                <a:spcPts val="400"/>
              </a:spcAft>
              <a:buFont typeface="Arial" panose="020B0604020202020204" pitchFamily="34" charset="0"/>
              <a:buNone/>
              <a:defRPr sz="1200"/>
            </a:lvl4pPr>
            <a:lvl5pPr marL="1828800" indent="0">
              <a:lnSpc>
                <a:spcPct val="100000"/>
              </a:lnSpc>
              <a:spcAft>
                <a:spcPts val="400"/>
              </a:spcAft>
              <a:buFont typeface="Arial" panose="020B0604020202020204" pitchFamily="34" charset="0"/>
              <a:buNone/>
              <a:defRPr sz="1200"/>
            </a:lvl5pPr>
            <a:lvl6pPr marL="2286000" indent="0">
              <a:lnSpc>
                <a:spcPct val="100000"/>
              </a:lnSpc>
              <a:spcAft>
                <a:spcPts val="400"/>
              </a:spcAft>
              <a:buNone/>
              <a:defRPr sz="1200"/>
            </a:lvl6pPr>
            <a:lvl7pPr marL="2743200" indent="0">
              <a:lnSpc>
                <a:spcPct val="100000"/>
              </a:lnSpc>
              <a:spcAft>
                <a:spcPts val="400"/>
              </a:spcAft>
              <a:buNone/>
              <a:defRPr sz="1200"/>
            </a:lvl7pPr>
            <a:lvl8pPr marL="3200400" indent="0">
              <a:lnSpc>
                <a:spcPct val="100000"/>
              </a:lnSpc>
              <a:spcAft>
                <a:spcPts val="400"/>
              </a:spcAft>
              <a:buNone/>
              <a:defRPr sz="1200"/>
            </a:lvl8pPr>
            <a:lvl9pPr marL="3657600" indent="0">
              <a:lnSpc>
                <a:spcPct val="100000"/>
              </a:lnSpc>
              <a:spcAft>
                <a:spcPts val="400"/>
              </a:spcAft>
              <a:buNone/>
              <a:defRPr sz="1200"/>
            </a:lvl9pPr>
          </a:lstStyle>
          <a:p>
            <a:pPr lvl="0"/>
            <a:r>
              <a:rPr lang="en-US"/>
              <a:t>Click to edit Master text styles</a:t>
            </a:r>
          </a:p>
        </p:txBody>
      </p:sp>
      <p:sp>
        <p:nvSpPr>
          <p:cNvPr id="22" name="Text Placeholder 30">
            <a:extLst>
              <a:ext uri="{FF2B5EF4-FFF2-40B4-BE49-F238E27FC236}">
                <a16:creationId xmlns:a16="http://schemas.microsoft.com/office/drawing/2014/main" xmlns="" id="{EF70F087-FCB3-4B43-8142-FD99C3F7F384}"/>
              </a:ext>
            </a:extLst>
          </p:cNvPr>
          <p:cNvSpPr>
            <a:spLocks noGrp="1"/>
          </p:cNvSpPr>
          <p:nvPr>
            <p:ph type="body" sz="quarter" idx="23"/>
          </p:nvPr>
        </p:nvSpPr>
        <p:spPr>
          <a:xfrm>
            <a:off x="1986455" y="975716"/>
            <a:ext cx="9652243" cy="616679"/>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23" name="Content Placeholder 23">
            <a:extLst>
              <a:ext uri="{FF2B5EF4-FFF2-40B4-BE49-F238E27FC236}">
                <a16:creationId xmlns:a16="http://schemas.microsoft.com/office/drawing/2014/main" xmlns="" id="{457563A2-1BDE-4226-B8A5-C3F4882399E3}"/>
              </a:ext>
            </a:extLst>
          </p:cNvPr>
          <p:cNvSpPr>
            <a:spLocks noGrp="1"/>
          </p:cNvSpPr>
          <p:nvPr>
            <p:ph sz="quarter" idx="24"/>
          </p:nvPr>
        </p:nvSpPr>
        <p:spPr>
          <a:xfrm>
            <a:off x="5318276" y="2393099"/>
            <a:ext cx="3200400" cy="3874138"/>
          </a:xfrm>
        </p:spPr>
        <p:txBody>
          <a:bodyPr>
            <a:normAutofit/>
          </a:bodyPr>
          <a:lstStyle>
            <a:lvl1pPr marL="0" indent="0">
              <a:lnSpc>
                <a:spcPct val="150000"/>
              </a:lnSpc>
              <a:spcAft>
                <a:spcPts val="800"/>
              </a:spcAft>
              <a:buNone/>
              <a:defRPr sz="1200"/>
            </a:lvl1pPr>
            <a:lvl2pPr marL="457200" indent="0">
              <a:lnSpc>
                <a:spcPct val="150000"/>
              </a:lnSpc>
              <a:spcAft>
                <a:spcPts val="800"/>
              </a:spcAft>
              <a:buNone/>
              <a:defRPr sz="1200"/>
            </a:lvl2pPr>
            <a:lvl3pPr marL="914400" indent="0">
              <a:lnSpc>
                <a:spcPct val="150000"/>
              </a:lnSpc>
              <a:spcAft>
                <a:spcPts val="800"/>
              </a:spcAft>
              <a:buNone/>
              <a:defRPr sz="1200"/>
            </a:lvl3pPr>
            <a:lvl4pPr marL="1371600" indent="0">
              <a:lnSpc>
                <a:spcPct val="150000"/>
              </a:lnSpc>
              <a:spcAft>
                <a:spcPts val="800"/>
              </a:spcAft>
              <a:buNone/>
              <a:defRPr sz="1200"/>
            </a:lvl4pPr>
            <a:lvl5pPr marL="1828800" indent="0">
              <a:lnSpc>
                <a:spcPct val="150000"/>
              </a:lnSpc>
              <a:spcAft>
                <a:spcPts val="800"/>
              </a:spcAft>
              <a:buNone/>
              <a:defRPr sz="1200"/>
            </a:lvl5pPr>
            <a:lvl6pPr marL="2286000" indent="0">
              <a:lnSpc>
                <a:spcPct val="150000"/>
              </a:lnSpc>
              <a:spcAft>
                <a:spcPts val="800"/>
              </a:spcAft>
              <a:buNone/>
              <a:defRPr sz="1200"/>
            </a:lvl6pPr>
            <a:lvl7pPr marL="2743200" indent="0">
              <a:lnSpc>
                <a:spcPct val="150000"/>
              </a:lnSpc>
              <a:spcAft>
                <a:spcPts val="800"/>
              </a:spcAft>
              <a:buNone/>
              <a:defRPr sz="1200"/>
            </a:lvl7pPr>
            <a:lvl8pPr marL="3200400" indent="0">
              <a:lnSpc>
                <a:spcPct val="150000"/>
              </a:lnSpc>
              <a:spcAft>
                <a:spcPts val="800"/>
              </a:spcAft>
              <a:buNone/>
              <a:defRPr sz="1200"/>
            </a:lvl8pPr>
            <a:lvl9pPr marL="3657600" indent="0">
              <a:lnSpc>
                <a:spcPct val="150000"/>
              </a:lnSpc>
              <a:spcAft>
                <a:spcPts val="800"/>
              </a:spcAft>
              <a:buNone/>
              <a:defRPr sz="1200"/>
            </a:lvl9pPr>
          </a:lstStyle>
          <a:p>
            <a:pPr lvl="0"/>
            <a:r>
              <a:rPr lang="en-US"/>
              <a:t>Click to edit Master text styles</a:t>
            </a:r>
          </a:p>
        </p:txBody>
      </p:sp>
      <p:sp>
        <p:nvSpPr>
          <p:cNvPr id="26" name="Text Placeholder 2">
            <a:extLst>
              <a:ext uri="{FF2B5EF4-FFF2-40B4-BE49-F238E27FC236}">
                <a16:creationId xmlns:a16="http://schemas.microsoft.com/office/drawing/2014/main" xmlns="" id="{CDFF02EC-200B-484A-B087-EDF3CAF979D6}"/>
              </a:ext>
            </a:extLst>
          </p:cNvPr>
          <p:cNvSpPr>
            <a:spLocks noGrp="1"/>
          </p:cNvSpPr>
          <p:nvPr>
            <p:ph type="body" idx="25"/>
          </p:nvPr>
        </p:nvSpPr>
        <p:spPr>
          <a:xfrm>
            <a:off x="8671912" y="3543353"/>
            <a:ext cx="2964850" cy="604312"/>
          </a:xfrm>
        </p:spPr>
        <p:txBody>
          <a:bodyPr anchor="ctr" anchorCtr="0">
            <a:normAutofit/>
          </a:bodyPr>
          <a:lstStyle>
            <a:lvl1pPr marL="0" indent="0" algn="ctr">
              <a:buNone/>
              <a:defRPr sz="1400" b="0">
                <a:latin typeface="+mn-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Tree>
    <p:extLst>
      <p:ext uri="{BB962C8B-B14F-4D97-AF65-F5344CB8AC3E}">
        <p14:creationId xmlns:p14="http://schemas.microsoft.com/office/powerpoint/2010/main" xmlns="" val="2134354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cxnSp>
        <p:nvCxnSpPr>
          <p:cNvPr id="7" name="Straight Connector 6" descr="Decorative">
            <a:extLst>
              <a:ext uri="{FF2B5EF4-FFF2-40B4-BE49-F238E27FC236}">
                <a16:creationId xmlns:a16="http://schemas.microsoft.com/office/drawing/2014/main" xmlns="" id="{AF229DB8-6697-4CEB-9186-8A9B35755245}"/>
              </a:ext>
            </a:extLst>
          </p:cNvPr>
          <p:cNvCxnSpPr>
            <a:cxnSpLocks/>
          </p:cNvCxnSpPr>
          <p:nvPr userDrawn="1"/>
        </p:nvCxnSpPr>
        <p:spPr>
          <a:xfrm>
            <a:off x="2417299" y="0"/>
            <a:ext cx="0" cy="6858000"/>
          </a:xfrm>
          <a:prstGeom prst="line">
            <a:avLst/>
          </a:prstGeom>
          <a:ln w="57150">
            <a:solidFill>
              <a:srgbClr val="DE5F00"/>
            </a:solidFill>
          </a:ln>
          <a:effectLst>
            <a:outerShdw blurRad="38100" dist="38100" dir="2700000" algn="tl" rotWithShape="0">
              <a:prstClr val="black">
                <a:alpha val="60000"/>
              </a:prstClr>
            </a:outerShdw>
          </a:effectLst>
        </p:spPr>
        <p:style>
          <a:lnRef idx="1">
            <a:schemeClr val="accent1"/>
          </a:lnRef>
          <a:fillRef idx="0">
            <a:schemeClr val="accent1"/>
          </a:fillRef>
          <a:effectRef idx="0">
            <a:schemeClr val="accent1"/>
          </a:effectRef>
          <a:fontRef idx="minor">
            <a:schemeClr val="tx1"/>
          </a:fontRef>
        </p:style>
      </p:cxnSp>
      <p:sp>
        <p:nvSpPr>
          <p:cNvPr id="8" name="Oval 7" descr="Decorative">
            <a:extLst>
              <a:ext uri="{FF2B5EF4-FFF2-40B4-BE49-F238E27FC236}">
                <a16:creationId xmlns:a16="http://schemas.microsoft.com/office/drawing/2014/main" xmlns="" id="{CE7E1946-B107-4E56-A525-2CFB2EDA7CA9}"/>
              </a:ext>
            </a:extLst>
          </p:cNvPr>
          <p:cNvSpPr/>
          <p:nvPr userDrawn="1"/>
        </p:nvSpPr>
        <p:spPr>
          <a:xfrm>
            <a:off x="532266" y="525775"/>
            <a:ext cx="2761955" cy="2761955"/>
          </a:xfrm>
          <a:prstGeom prst="ellipse">
            <a:avLst/>
          </a:prstGeom>
          <a:solidFill>
            <a:schemeClr val="accent5"/>
          </a:solidFill>
          <a:ln>
            <a:noFill/>
          </a:ln>
          <a:effectLst>
            <a:outerShdw blurRad="38100" dist="38100" dir="12000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descr="Decorative">
            <a:extLst>
              <a:ext uri="{FF2B5EF4-FFF2-40B4-BE49-F238E27FC236}">
                <a16:creationId xmlns:a16="http://schemas.microsoft.com/office/drawing/2014/main" xmlns="" id="{9B0B5CFF-5411-4478-8E4D-C4CFA4C18100}"/>
              </a:ext>
            </a:extLst>
          </p:cNvPr>
          <p:cNvSpPr/>
          <p:nvPr userDrawn="1"/>
        </p:nvSpPr>
        <p:spPr>
          <a:xfrm>
            <a:off x="6852862" y="4829173"/>
            <a:ext cx="5339137" cy="1376417"/>
          </a:xfrm>
          <a:prstGeom prst="rect">
            <a:avLst/>
          </a:prstGeom>
          <a:solidFill>
            <a:schemeClr val="accent2">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369926" y="1709738"/>
            <a:ext cx="8576903" cy="2852737"/>
          </a:xfrm>
        </p:spPr>
        <p:txBody>
          <a:bodyPr anchor="b"/>
          <a:lstStyle>
            <a:lvl1pPr algn="r">
              <a:defRPr sz="6000"/>
            </a:lvl1pPr>
          </a:lstStyle>
          <a:p>
            <a:r>
              <a:rPr lang="en-US"/>
              <a:t>Click to edit Master title style</a:t>
            </a:r>
          </a:p>
        </p:txBody>
      </p:sp>
      <p:sp>
        <p:nvSpPr>
          <p:cNvPr id="3" name="Text Placeholder 2"/>
          <p:cNvSpPr>
            <a:spLocks noGrp="1"/>
          </p:cNvSpPr>
          <p:nvPr>
            <p:ph type="body" idx="1"/>
          </p:nvPr>
        </p:nvSpPr>
        <p:spPr>
          <a:xfrm>
            <a:off x="6852863" y="4829173"/>
            <a:ext cx="5093966" cy="1376417"/>
          </a:xfrm>
        </p:spPr>
        <p:txBody>
          <a:bodyPr/>
          <a:lstStyle>
            <a:lvl1pPr marL="0" indent="0" algn="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pPr/>
              <a:t>1/31/2021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1594827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About You">
    <p:spTree>
      <p:nvGrpSpPr>
        <p:cNvPr id="1" name=""/>
        <p:cNvGrpSpPr/>
        <p:nvPr/>
      </p:nvGrpSpPr>
      <p:grpSpPr>
        <a:xfrm>
          <a:off x="0" y="0"/>
          <a:ext cx="0" cy="0"/>
          <a:chOff x="0" y="0"/>
          <a:chExt cx="0" cy="0"/>
        </a:xfrm>
      </p:grpSpPr>
      <p:sp>
        <p:nvSpPr>
          <p:cNvPr id="40" name="Text Placeholder 37">
            <a:extLst>
              <a:ext uri="{FF2B5EF4-FFF2-40B4-BE49-F238E27FC236}">
                <a16:creationId xmlns:a16="http://schemas.microsoft.com/office/drawing/2014/main" xmlns="" id="{40F5FE5A-E1EE-44F4-878E-DA39FD14F919}"/>
              </a:ext>
            </a:extLst>
          </p:cNvPr>
          <p:cNvSpPr>
            <a:spLocks noGrp="1"/>
          </p:cNvSpPr>
          <p:nvPr>
            <p:ph type="body" sz="quarter" idx="19"/>
          </p:nvPr>
        </p:nvSpPr>
        <p:spPr>
          <a:xfrm>
            <a:off x="2125632" y="3974928"/>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rm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38" name="Text Placeholder 37">
            <a:extLst>
              <a:ext uri="{FF2B5EF4-FFF2-40B4-BE49-F238E27FC236}">
                <a16:creationId xmlns:a16="http://schemas.microsoft.com/office/drawing/2014/main" xmlns="" id="{A3D970D3-D564-45D3-A628-EC791EEC4A18}"/>
              </a:ext>
            </a:extLst>
          </p:cNvPr>
          <p:cNvSpPr>
            <a:spLocks noGrp="1"/>
          </p:cNvSpPr>
          <p:nvPr>
            <p:ph type="body" sz="quarter" idx="17"/>
          </p:nvPr>
        </p:nvSpPr>
        <p:spPr>
          <a:xfrm>
            <a:off x="2125632" y="1497785"/>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rm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31" name="Text Placeholder 30">
            <a:extLst>
              <a:ext uri="{FF2B5EF4-FFF2-40B4-BE49-F238E27FC236}">
                <a16:creationId xmlns:a16="http://schemas.microsoft.com/office/drawing/2014/main" xmlns="" id="{D72932B9-CD2A-42FE-A397-D2D3D38D8182}"/>
              </a:ext>
            </a:extLst>
          </p:cNvPr>
          <p:cNvSpPr>
            <a:spLocks noGrp="1"/>
          </p:cNvSpPr>
          <p:nvPr>
            <p:ph type="body" sz="quarter" idx="13"/>
          </p:nvPr>
        </p:nvSpPr>
        <p:spPr>
          <a:xfrm>
            <a:off x="2524541" y="1497208"/>
            <a:ext cx="9114158"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2" name="Title 1">
            <a:extLst>
              <a:ext uri="{FF2B5EF4-FFF2-40B4-BE49-F238E27FC236}">
                <a16:creationId xmlns:a16="http://schemas.microsoft.com/office/drawing/2014/main" xmlns="" id="{A3658C10-FBC0-4A3A-85AA-39617BFE23F1}"/>
              </a:ext>
            </a:extLst>
          </p:cNvPr>
          <p:cNvSpPr>
            <a:spLocks noGrp="1"/>
          </p:cNvSpPr>
          <p:nvPr>
            <p:ph type="title"/>
          </p:nvPr>
        </p:nvSpPr>
        <p:spPr>
          <a:xfrm>
            <a:off x="1993337" y="298713"/>
            <a:ext cx="9645372" cy="740663"/>
          </a:xfrm>
        </p:spPr>
        <p:txBody>
          <a:bodyPr/>
          <a:lstStyle/>
          <a:p>
            <a:r>
              <a:rPr lang="en-US"/>
              <a:t>Click to edit Master title style</a:t>
            </a:r>
          </a:p>
        </p:txBody>
      </p:sp>
      <p:sp>
        <p:nvSpPr>
          <p:cNvPr id="3" name="Date Placeholder 2">
            <a:extLst>
              <a:ext uri="{FF2B5EF4-FFF2-40B4-BE49-F238E27FC236}">
                <a16:creationId xmlns:a16="http://schemas.microsoft.com/office/drawing/2014/main" xmlns="" id="{8512E484-5647-4BF3-AB18-867773A5B017}"/>
              </a:ext>
            </a:extLst>
          </p:cNvPr>
          <p:cNvSpPr>
            <a:spLocks noGrp="1"/>
          </p:cNvSpPr>
          <p:nvPr>
            <p:ph type="dt" sz="half" idx="10"/>
          </p:nvPr>
        </p:nvSpPr>
        <p:spPr/>
        <p:txBody>
          <a:bodyPr/>
          <a:lstStyle/>
          <a:p>
            <a:fld id="{846CE7D5-CF57-46EF-B807-FDD0502418D4}" type="datetimeFigureOut">
              <a:rPr lang="en-US" smtClean="0"/>
              <a:pPr/>
              <a:t>1/31/2021</a:t>
            </a:fld>
            <a:endParaRPr lang="en-US"/>
          </a:p>
        </p:txBody>
      </p:sp>
      <p:sp>
        <p:nvSpPr>
          <p:cNvPr id="4" name="Footer Placeholder 3">
            <a:extLst>
              <a:ext uri="{FF2B5EF4-FFF2-40B4-BE49-F238E27FC236}">
                <a16:creationId xmlns:a16="http://schemas.microsoft.com/office/drawing/2014/main" xmlns="" id="{8E92098E-3F44-405D-9231-F1ECED6C73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77E4F7D2-4289-4317-977D-D4B3532C67F0}"/>
              </a:ext>
            </a:extLst>
          </p:cNvPr>
          <p:cNvSpPr>
            <a:spLocks noGrp="1"/>
          </p:cNvSpPr>
          <p:nvPr>
            <p:ph type="sldNum" sz="quarter" idx="12"/>
          </p:nvPr>
        </p:nvSpPr>
        <p:spPr/>
        <p:txBody>
          <a:bodyPr/>
          <a:lstStyle/>
          <a:p>
            <a:fld id="{330EA680-D336-4FF7-8B7A-9848BB0A1C32}" type="slidenum">
              <a:rPr lang="en-US" smtClean="0"/>
              <a:pPr/>
              <a:t>‹#›</a:t>
            </a:fld>
            <a:endParaRPr lang="en-US"/>
          </a:p>
        </p:txBody>
      </p:sp>
      <p:cxnSp>
        <p:nvCxnSpPr>
          <p:cNvPr id="28" name="Straight Connector 27" descr="Decorative">
            <a:extLst>
              <a:ext uri="{FF2B5EF4-FFF2-40B4-BE49-F238E27FC236}">
                <a16:creationId xmlns:a16="http://schemas.microsoft.com/office/drawing/2014/main" xmlns="" id="{50F4C8C9-D1C2-45A7-AE79-D7A81A58FF94}"/>
              </a:ext>
            </a:extLst>
          </p:cNvPr>
          <p:cNvCxnSpPr>
            <a:cxnSpLocks/>
          </p:cNvCxnSpPr>
          <p:nvPr userDrawn="1"/>
        </p:nvCxnSpPr>
        <p:spPr>
          <a:xfrm>
            <a:off x="1090494" y="0"/>
            <a:ext cx="0" cy="6858000"/>
          </a:xfrm>
          <a:prstGeom prst="line">
            <a:avLst/>
          </a:prstGeom>
          <a:ln w="38100">
            <a:solidFill>
              <a:srgbClr val="FF802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9" name="Oval 28" descr="Decorative">
            <a:extLst>
              <a:ext uri="{FF2B5EF4-FFF2-40B4-BE49-F238E27FC236}">
                <a16:creationId xmlns:a16="http://schemas.microsoft.com/office/drawing/2014/main" xmlns="" id="{54A8AD2B-99DB-4A35-9891-B994209D6F2C}"/>
              </a:ext>
            </a:extLst>
          </p:cNvPr>
          <p:cNvSpPr/>
          <p:nvPr userDrawn="1"/>
        </p:nvSpPr>
        <p:spPr>
          <a:xfrm>
            <a:off x="159077" y="220216"/>
            <a:ext cx="1362969" cy="1362969"/>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 Placeholder 30">
            <a:extLst>
              <a:ext uri="{FF2B5EF4-FFF2-40B4-BE49-F238E27FC236}">
                <a16:creationId xmlns:a16="http://schemas.microsoft.com/office/drawing/2014/main" xmlns="" id="{3B480505-846A-4157-B172-BC24DD150347}"/>
              </a:ext>
            </a:extLst>
          </p:cNvPr>
          <p:cNvSpPr>
            <a:spLocks noGrp="1"/>
          </p:cNvSpPr>
          <p:nvPr>
            <p:ph type="body" sz="quarter" idx="14"/>
          </p:nvPr>
        </p:nvSpPr>
        <p:spPr>
          <a:xfrm>
            <a:off x="1986455" y="975716"/>
            <a:ext cx="9652243"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34" name="Text Placeholder 33">
            <a:extLst>
              <a:ext uri="{FF2B5EF4-FFF2-40B4-BE49-F238E27FC236}">
                <a16:creationId xmlns:a16="http://schemas.microsoft.com/office/drawing/2014/main" xmlns="" id="{CA6346D2-7E4E-41EB-90A8-F3300AF70955}"/>
              </a:ext>
            </a:extLst>
          </p:cNvPr>
          <p:cNvSpPr>
            <a:spLocks noGrp="1"/>
          </p:cNvSpPr>
          <p:nvPr>
            <p:ph type="body" sz="quarter" idx="15"/>
          </p:nvPr>
        </p:nvSpPr>
        <p:spPr>
          <a:xfrm>
            <a:off x="2524525" y="1870020"/>
            <a:ext cx="9114170" cy="667001"/>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36" name="Text Placeholder 35">
            <a:extLst>
              <a:ext uri="{FF2B5EF4-FFF2-40B4-BE49-F238E27FC236}">
                <a16:creationId xmlns:a16="http://schemas.microsoft.com/office/drawing/2014/main" xmlns="" id="{511C6196-A911-4889-9D67-95A775CC7744}"/>
              </a:ext>
            </a:extLst>
          </p:cNvPr>
          <p:cNvSpPr>
            <a:spLocks noGrp="1"/>
          </p:cNvSpPr>
          <p:nvPr>
            <p:ph type="body" sz="quarter" idx="16" hasCustomPrompt="1"/>
          </p:nvPr>
        </p:nvSpPr>
        <p:spPr>
          <a:xfrm>
            <a:off x="2637161" y="2559699"/>
            <a:ext cx="9001525" cy="1195319"/>
          </a:xfrm>
          <a:solidFill>
            <a:schemeClr val="accent2">
              <a:lumMod val="40000"/>
              <a:lumOff val="60000"/>
            </a:schemeClr>
          </a:solidFill>
        </p:spPr>
        <p:txBody>
          <a:bodyPr lIns="45720" tIns="45720" rIns="45720" bIns="45720">
            <a:normAutofit/>
          </a:bodyPr>
          <a:lstStyle>
            <a:lvl1pPr marL="0" indent="0">
              <a:spcBef>
                <a:spcPts val="500"/>
              </a:spcBef>
              <a:buFont typeface="Arial" panose="020B0604020202020204" pitchFamily="34" charset="0"/>
              <a:buNone/>
              <a:defRPr sz="1400">
                <a:latin typeface="+mj-lt"/>
              </a:defRPr>
            </a:lvl1pPr>
            <a:lvl2pPr marL="457200" indent="0">
              <a:spcBef>
                <a:spcPts val="500"/>
              </a:spcBef>
              <a:buFont typeface="Arial" panose="020B0604020202020204" pitchFamily="34" charset="0"/>
              <a:buNone/>
              <a:defRPr sz="1400">
                <a:latin typeface="+mj-lt"/>
              </a:defRPr>
            </a:lvl2pPr>
            <a:lvl3pPr marL="914400" indent="0">
              <a:spcBef>
                <a:spcPts val="500"/>
              </a:spcBef>
              <a:buFont typeface="Arial" panose="020B0604020202020204" pitchFamily="34" charset="0"/>
              <a:buNone/>
              <a:defRPr sz="1400">
                <a:latin typeface="+mj-lt"/>
              </a:defRPr>
            </a:lvl3pPr>
            <a:lvl4pPr marL="1371600" indent="0">
              <a:spcBef>
                <a:spcPts val="500"/>
              </a:spcBef>
              <a:buFont typeface="Arial" panose="020B0604020202020204" pitchFamily="34" charset="0"/>
              <a:buNone/>
              <a:defRPr sz="1400">
                <a:latin typeface="+mj-lt"/>
              </a:defRPr>
            </a:lvl4pPr>
            <a:lvl5pPr marL="1828800" indent="0">
              <a:spcBef>
                <a:spcPts val="500"/>
              </a:spcBef>
              <a:buFont typeface="Arial" panose="020B0604020202020204" pitchFamily="34" charset="0"/>
              <a:buNone/>
              <a:defRPr sz="1400">
                <a:latin typeface="+mj-lt"/>
              </a:defRPr>
            </a:lvl5pPr>
            <a:lvl6pPr marL="2286000" indent="0">
              <a:spcBef>
                <a:spcPts val="500"/>
              </a:spcBef>
              <a:buFont typeface="Arial" panose="020B0604020202020204" pitchFamily="34" charset="0"/>
              <a:buNone/>
              <a:defRPr sz="1400">
                <a:latin typeface="+mj-lt"/>
              </a:defRPr>
            </a:lvl6pPr>
            <a:lvl7pPr marL="2743200" indent="0">
              <a:spcBef>
                <a:spcPts val="500"/>
              </a:spcBef>
              <a:buFont typeface="Arial" panose="020B0604020202020204" pitchFamily="34" charset="0"/>
              <a:buNone/>
              <a:defRPr sz="1400">
                <a:latin typeface="+mj-lt"/>
              </a:defRPr>
            </a:lvl7pPr>
            <a:lvl8pPr marL="3200400" indent="0">
              <a:spcBef>
                <a:spcPts val="500"/>
              </a:spcBef>
              <a:buFont typeface="Arial" panose="020B0604020202020204" pitchFamily="34" charset="0"/>
              <a:buNone/>
              <a:defRPr sz="1400">
                <a:latin typeface="+mj-lt"/>
              </a:defRPr>
            </a:lvl8pPr>
            <a:lvl9pPr marL="3657600" indent="0">
              <a:spcBef>
                <a:spcPts val="500"/>
              </a:spcBef>
              <a:buFont typeface="Arial" panose="020B0604020202020204" pitchFamily="34" charset="0"/>
              <a:buNone/>
              <a:defRPr sz="1400">
                <a:latin typeface="+mj-lt"/>
              </a:defRPr>
            </a:lvl9pPr>
          </a:lstStyle>
          <a:p>
            <a:pPr lvl="0"/>
            <a:r>
              <a:rPr lang="en-US"/>
              <a:t>Write the words that describe you</a:t>
            </a:r>
          </a:p>
        </p:txBody>
      </p:sp>
      <p:sp>
        <p:nvSpPr>
          <p:cNvPr id="41" name="Text Placeholder 30">
            <a:extLst>
              <a:ext uri="{FF2B5EF4-FFF2-40B4-BE49-F238E27FC236}">
                <a16:creationId xmlns:a16="http://schemas.microsoft.com/office/drawing/2014/main" xmlns="" id="{F60488A7-CC25-4793-A834-8B42E9FED1EE}"/>
              </a:ext>
            </a:extLst>
          </p:cNvPr>
          <p:cNvSpPr>
            <a:spLocks noGrp="1"/>
          </p:cNvSpPr>
          <p:nvPr>
            <p:ph type="body" sz="quarter" idx="20"/>
          </p:nvPr>
        </p:nvSpPr>
        <p:spPr>
          <a:xfrm>
            <a:off x="2524541" y="3964183"/>
            <a:ext cx="9114134"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42" name="Text Placeholder 33">
            <a:extLst>
              <a:ext uri="{FF2B5EF4-FFF2-40B4-BE49-F238E27FC236}">
                <a16:creationId xmlns:a16="http://schemas.microsoft.com/office/drawing/2014/main" xmlns="" id="{53AD47BB-9334-4415-812C-5C24E93036FC}"/>
              </a:ext>
            </a:extLst>
          </p:cNvPr>
          <p:cNvSpPr>
            <a:spLocks noGrp="1"/>
          </p:cNvSpPr>
          <p:nvPr>
            <p:ph type="body" sz="quarter" idx="21"/>
          </p:nvPr>
        </p:nvSpPr>
        <p:spPr>
          <a:xfrm>
            <a:off x="2524525" y="4336995"/>
            <a:ext cx="9114130" cy="667001"/>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43" name="Text Placeholder 35">
            <a:extLst>
              <a:ext uri="{FF2B5EF4-FFF2-40B4-BE49-F238E27FC236}">
                <a16:creationId xmlns:a16="http://schemas.microsoft.com/office/drawing/2014/main" xmlns="" id="{66C9EE9C-C90B-43CE-B95F-0A02E0F638DE}"/>
              </a:ext>
            </a:extLst>
          </p:cNvPr>
          <p:cNvSpPr>
            <a:spLocks noGrp="1"/>
          </p:cNvSpPr>
          <p:nvPr>
            <p:ph type="body" sz="quarter" idx="22" hasCustomPrompt="1"/>
          </p:nvPr>
        </p:nvSpPr>
        <p:spPr>
          <a:xfrm>
            <a:off x="2637161" y="5026674"/>
            <a:ext cx="9001477" cy="1195319"/>
          </a:xfrm>
          <a:solidFill>
            <a:schemeClr val="accent2">
              <a:lumMod val="40000"/>
              <a:lumOff val="60000"/>
            </a:schemeClr>
          </a:solidFill>
        </p:spPr>
        <p:txBody>
          <a:bodyPr lIns="45720" tIns="45720" rIns="45720" bIns="45720">
            <a:normAutofit/>
          </a:bodyPr>
          <a:lstStyle>
            <a:lvl1pPr marL="0" indent="0">
              <a:spcBef>
                <a:spcPts val="500"/>
              </a:spcBef>
              <a:buFont typeface="Arial" panose="020B0604020202020204" pitchFamily="34" charset="0"/>
              <a:buNone/>
              <a:defRPr sz="1400">
                <a:latin typeface="+mj-lt"/>
              </a:defRPr>
            </a:lvl1pPr>
            <a:lvl2pPr marL="457200" indent="0">
              <a:spcBef>
                <a:spcPts val="500"/>
              </a:spcBef>
              <a:buFont typeface="Arial" panose="020B0604020202020204" pitchFamily="34" charset="0"/>
              <a:buNone/>
              <a:defRPr sz="1400">
                <a:latin typeface="+mj-lt"/>
              </a:defRPr>
            </a:lvl2pPr>
            <a:lvl3pPr marL="914400" indent="0">
              <a:spcBef>
                <a:spcPts val="500"/>
              </a:spcBef>
              <a:buFont typeface="Arial" panose="020B0604020202020204" pitchFamily="34" charset="0"/>
              <a:buNone/>
              <a:defRPr sz="1400">
                <a:latin typeface="+mj-lt"/>
              </a:defRPr>
            </a:lvl3pPr>
            <a:lvl4pPr marL="1371600" indent="0">
              <a:spcBef>
                <a:spcPts val="500"/>
              </a:spcBef>
              <a:buFont typeface="Arial" panose="020B0604020202020204" pitchFamily="34" charset="0"/>
              <a:buNone/>
              <a:defRPr sz="1400">
                <a:latin typeface="+mj-lt"/>
              </a:defRPr>
            </a:lvl4pPr>
            <a:lvl5pPr marL="1828800" indent="0">
              <a:spcBef>
                <a:spcPts val="500"/>
              </a:spcBef>
              <a:buFont typeface="Arial" panose="020B0604020202020204" pitchFamily="34" charset="0"/>
              <a:buNone/>
              <a:defRPr sz="1400">
                <a:latin typeface="+mj-lt"/>
              </a:defRPr>
            </a:lvl5pPr>
            <a:lvl6pPr marL="2286000" indent="0">
              <a:spcBef>
                <a:spcPts val="500"/>
              </a:spcBef>
              <a:buFont typeface="Arial" panose="020B0604020202020204" pitchFamily="34" charset="0"/>
              <a:buNone/>
              <a:defRPr sz="1400">
                <a:latin typeface="+mj-lt"/>
              </a:defRPr>
            </a:lvl6pPr>
            <a:lvl7pPr marL="2743200" indent="0">
              <a:spcBef>
                <a:spcPts val="500"/>
              </a:spcBef>
              <a:buFont typeface="Arial" panose="020B0604020202020204" pitchFamily="34" charset="0"/>
              <a:buNone/>
              <a:defRPr sz="1400">
                <a:latin typeface="+mj-lt"/>
              </a:defRPr>
            </a:lvl7pPr>
            <a:lvl8pPr marL="3200400" indent="0">
              <a:spcBef>
                <a:spcPts val="500"/>
              </a:spcBef>
              <a:buFont typeface="Arial" panose="020B0604020202020204" pitchFamily="34" charset="0"/>
              <a:buNone/>
              <a:defRPr sz="1400">
                <a:latin typeface="+mj-lt"/>
              </a:defRPr>
            </a:lvl8pPr>
            <a:lvl9pPr marL="3657600" indent="0">
              <a:spcBef>
                <a:spcPts val="500"/>
              </a:spcBef>
              <a:buFont typeface="Arial" panose="020B0604020202020204" pitchFamily="34" charset="0"/>
              <a:buNone/>
              <a:defRPr sz="1400">
                <a:latin typeface="+mj-lt"/>
              </a:defRPr>
            </a:lvl9pPr>
          </a:lstStyle>
          <a:p>
            <a:pPr lvl="0"/>
            <a:r>
              <a:rPr lang="en-US"/>
              <a:t>Write the top attributes you want for your brand</a:t>
            </a:r>
          </a:p>
        </p:txBody>
      </p:sp>
    </p:spTree>
    <p:extLst>
      <p:ext uri="{BB962C8B-B14F-4D97-AF65-F5344CB8AC3E}">
        <p14:creationId xmlns:p14="http://schemas.microsoft.com/office/powerpoint/2010/main" xmlns="" val="3541076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Digital Presence 2">
    <p:spTree>
      <p:nvGrpSpPr>
        <p:cNvPr id="1" name=""/>
        <p:cNvGrpSpPr/>
        <p:nvPr/>
      </p:nvGrpSpPr>
      <p:grpSpPr>
        <a:xfrm>
          <a:off x="0" y="0"/>
          <a:ext cx="0" cy="0"/>
          <a:chOff x="0" y="0"/>
          <a:chExt cx="0" cy="0"/>
        </a:xfrm>
      </p:grpSpPr>
      <p:sp>
        <p:nvSpPr>
          <p:cNvPr id="22" name="Rectangle 21" descr="Decorative">
            <a:extLst>
              <a:ext uri="{FF2B5EF4-FFF2-40B4-BE49-F238E27FC236}">
                <a16:creationId xmlns:a16="http://schemas.microsoft.com/office/drawing/2014/main" xmlns="" id="{FEB6B08E-1276-4FC2-B9C0-CB74D4B011C5}"/>
              </a:ext>
            </a:extLst>
          </p:cNvPr>
          <p:cNvSpPr/>
          <p:nvPr userDrawn="1"/>
        </p:nvSpPr>
        <p:spPr>
          <a:xfrm>
            <a:off x="5618554" y="3210820"/>
            <a:ext cx="2926080" cy="8503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descr="Decorative">
            <a:extLst>
              <a:ext uri="{FF2B5EF4-FFF2-40B4-BE49-F238E27FC236}">
                <a16:creationId xmlns:a16="http://schemas.microsoft.com/office/drawing/2014/main" xmlns="" id="{52A97EBB-4D15-438F-876B-27F2CD113F44}"/>
              </a:ext>
            </a:extLst>
          </p:cNvPr>
          <p:cNvSpPr/>
          <p:nvPr userDrawn="1"/>
        </p:nvSpPr>
        <p:spPr>
          <a:xfrm>
            <a:off x="8712629" y="3210820"/>
            <a:ext cx="2926080" cy="850392"/>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descr="Decorative">
            <a:extLst>
              <a:ext uri="{FF2B5EF4-FFF2-40B4-BE49-F238E27FC236}">
                <a16:creationId xmlns:a16="http://schemas.microsoft.com/office/drawing/2014/main" xmlns="" id="{208EB924-A36B-47AC-8EC1-C4234DFD5F10}"/>
              </a:ext>
            </a:extLst>
          </p:cNvPr>
          <p:cNvSpPr/>
          <p:nvPr userDrawn="1"/>
        </p:nvSpPr>
        <p:spPr>
          <a:xfrm>
            <a:off x="2524480" y="3210820"/>
            <a:ext cx="2926080" cy="850392"/>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 Placeholder 37">
            <a:extLst>
              <a:ext uri="{FF2B5EF4-FFF2-40B4-BE49-F238E27FC236}">
                <a16:creationId xmlns:a16="http://schemas.microsoft.com/office/drawing/2014/main" xmlns="" id="{40F5FE5A-E1EE-44F4-878E-DA39FD14F919}"/>
              </a:ext>
            </a:extLst>
          </p:cNvPr>
          <p:cNvSpPr>
            <a:spLocks noGrp="1"/>
          </p:cNvSpPr>
          <p:nvPr>
            <p:ph type="body" sz="quarter" idx="19"/>
          </p:nvPr>
        </p:nvSpPr>
        <p:spPr>
          <a:xfrm>
            <a:off x="2125632" y="5232228"/>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38" name="Text Placeholder 37">
            <a:extLst>
              <a:ext uri="{FF2B5EF4-FFF2-40B4-BE49-F238E27FC236}">
                <a16:creationId xmlns:a16="http://schemas.microsoft.com/office/drawing/2014/main" xmlns="" id="{A3D970D3-D564-45D3-A628-EC791EEC4A18}"/>
              </a:ext>
            </a:extLst>
          </p:cNvPr>
          <p:cNvSpPr>
            <a:spLocks noGrp="1"/>
          </p:cNvSpPr>
          <p:nvPr>
            <p:ph type="body" sz="quarter" idx="17"/>
          </p:nvPr>
        </p:nvSpPr>
        <p:spPr>
          <a:xfrm>
            <a:off x="2125632" y="1488260"/>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31" name="Text Placeholder 30">
            <a:extLst>
              <a:ext uri="{FF2B5EF4-FFF2-40B4-BE49-F238E27FC236}">
                <a16:creationId xmlns:a16="http://schemas.microsoft.com/office/drawing/2014/main" xmlns="" id="{D72932B9-CD2A-42FE-A397-D2D3D38D8182}"/>
              </a:ext>
            </a:extLst>
          </p:cNvPr>
          <p:cNvSpPr>
            <a:spLocks noGrp="1"/>
          </p:cNvSpPr>
          <p:nvPr>
            <p:ph type="body" sz="quarter" idx="13"/>
          </p:nvPr>
        </p:nvSpPr>
        <p:spPr>
          <a:xfrm>
            <a:off x="2524480" y="1497208"/>
            <a:ext cx="9114158"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2" name="Title 1">
            <a:extLst>
              <a:ext uri="{FF2B5EF4-FFF2-40B4-BE49-F238E27FC236}">
                <a16:creationId xmlns:a16="http://schemas.microsoft.com/office/drawing/2014/main" xmlns="" id="{A3658C10-FBC0-4A3A-85AA-39617BFE23F1}"/>
              </a:ext>
            </a:extLst>
          </p:cNvPr>
          <p:cNvSpPr>
            <a:spLocks noGrp="1"/>
          </p:cNvSpPr>
          <p:nvPr>
            <p:ph type="title"/>
          </p:nvPr>
        </p:nvSpPr>
        <p:spPr>
          <a:xfrm>
            <a:off x="1993337" y="298713"/>
            <a:ext cx="9645372" cy="740663"/>
          </a:xfrm>
        </p:spPr>
        <p:txBody>
          <a:bodyPr/>
          <a:lstStyle/>
          <a:p>
            <a:r>
              <a:rPr lang="en-US"/>
              <a:t>Click to edit Master title style</a:t>
            </a:r>
          </a:p>
        </p:txBody>
      </p:sp>
      <p:sp>
        <p:nvSpPr>
          <p:cNvPr id="3" name="Date Placeholder 2">
            <a:extLst>
              <a:ext uri="{FF2B5EF4-FFF2-40B4-BE49-F238E27FC236}">
                <a16:creationId xmlns:a16="http://schemas.microsoft.com/office/drawing/2014/main" xmlns="" id="{8512E484-5647-4BF3-AB18-867773A5B017}"/>
              </a:ext>
            </a:extLst>
          </p:cNvPr>
          <p:cNvSpPr>
            <a:spLocks noGrp="1"/>
          </p:cNvSpPr>
          <p:nvPr>
            <p:ph type="dt" sz="half" idx="10"/>
          </p:nvPr>
        </p:nvSpPr>
        <p:spPr/>
        <p:txBody>
          <a:bodyPr/>
          <a:lstStyle/>
          <a:p>
            <a:fld id="{846CE7D5-CF57-46EF-B807-FDD0502418D4}" type="datetimeFigureOut">
              <a:rPr lang="en-US" smtClean="0"/>
              <a:pPr/>
              <a:t>1/31/2021</a:t>
            </a:fld>
            <a:endParaRPr lang="en-US"/>
          </a:p>
        </p:txBody>
      </p:sp>
      <p:sp>
        <p:nvSpPr>
          <p:cNvPr id="4" name="Footer Placeholder 3">
            <a:extLst>
              <a:ext uri="{FF2B5EF4-FFF2-40B4-BE49-F238E27FC236}">
                <a16:creationId xmlns:a16="http://schemas.microsoft.com/office/drawing/2014/main" xmlns="" id="{8E92098E-3F44-405D-9231-F1ECED6C73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77E4F7D2-4289-4317-977D-D4B3532C67F0}"/>
              </a:ext>
            </a:extLst>
          </p:cNvPr>
          <p:cNvSpPr>
            <a:spLocks noGrp="1"/>
          </p:cNvSpPr>
          <p:nvPr>
            <p:ph type="sldNum" sz="quarter" idx="12"/>
          </p:nvPr>
        </p:nvSpPr>
        <p:spPr/>
        <p:txBody>
          <a:bodyPr/>
          <a:lstStyle/>
          <a:p>
            <a:fld id="{330EA680-D336-4FF7-8B7A-9848BB0A1C32}" type="slidenum">
              <a:rPr lang="en-US" smtClean="0"/>
              <a:pPr/>
              <a:t>‹#›</a:t>
            </a:fld>
            <a:endParaRPr lang="en-US"/>
          </a:p>
        </p:txBody>
      </p:sp>
      <p:cxnSp>
        <p:nvCxnSpPr>
          <p:cNvPr id="28" name="Straight Connector 27" descr="Decorative">
            <a:extLst>
              <a:ext uri="{FF2B5EF4-FFF2-40B4-BE49-F238E27FC236}">
                <a16:creationId xmlns:a16="http://schemas.microsoft.com/office/drawing/2014/main" xmlns="" id="{50F4C8C9-D1C2-45A7-AE79-D7A81A58FF94}"/>
              </a:ext>
            </a:extLst>
          </p:cNvPr>
          <p:cNvCxnSpPr>
            <a:cxnSpLocks/>
          </p:cNvCxnSpPr>
          <p:nvPr userDrawn="1"/>
        </p:nvCxnSpPr>
        <p:spPr>
          <a:xfrm>
            <a:off x="1090494" y="0"/>
            <a:ext cx="0" cy="6858000"/>
          </a:xfrm>
          <a:prstGeom prst="line">
            <a:avLst/>
          </a:prstGeom>
          <a:ln w="38100">
            <a:solidFill>
              <a:srgbClr val="FF802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9" name="Oval 28" descr="Decorative">
            <a:extLst>
              <a:ext uri="{FF2B5EF4-FFF2-40B4-BE49-F238E27FC236}">
                <a16:creationId xmlns:a16="http://schemas.microsoft.com/office/drawing/2014/main" xmlns="" id="{54A8AD2B-99DB-4A35-9891-B994209D6F2C}"/>
              </a:ext>
            </a:extLst>
          </p:cNvPr>
          <p:cNvSpPr/>
          <p:nvPr userDrawn="1"/>
        </p:nvSpPr>
        <p:spPr>
          <a:xfrm>
            <a:off x="159077" y="220216"/>
            <a:ext cx="1362969" cy="1362969"/>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 Placeholder 30">
            <a:extLst>
              <a:ext uri="{FF2B5EF4-FFF2-40B4-BE49-F238E27FC236}">
                <a16:creationId xmlns:a16="http://schemas.microsoft.com/office/drawing/2014/main" xmlns="" id="{3B480505-846A-4157-B172-BC24DD150347}"/>
              </a:ext>
            </a:extLst>
          </p:cNvPr>
          <p:cNvSpPr>
            <a:spLocks noGrp="1"/>
          </p:cNvSpPr>
          <p:nvPr>
            <p:ph type="body" sz="quarter" idx="14"/>
          </p:nvPr>
        </p:nvSpPr>
        <p:spPr>
          <a:xfrm>
            <a:off x="1986455" y="975716"/>
            <a:ext cx="9652243"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41" name="Text Placeholder 30">
            <a:extLst>
              <a:ext uri="{FF2B5EF4-FFF2-40B4-BE49-F238E27FC236}">
                <a16:creationId xmlns:a16="http://schemas.microsoft.com/office/drawing/2014/main" xmlns="" id="{F60488A7-CC25-4793-A834-8B42E9FED1EE}"/>
              </a:ext>
            </a:extLst>
          </p:cNvPr>
          <p:cNvSpPr>
            <a:spLocks noGrp="1"/>
          </p:cNvSpPr>
          <p:nvPr>
            <p:ph type="body" sz="quarter" idx="20"/>
          </p:nvPr>
        </p:nvSpPr>
        <p:spPr>
          <a:xfrm>
            <a:off x="2524541" y="5221483"/>
            <a:ext cx="9114134"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19" name="Text Placeholder 33">
            <a:extLst>
              <a:ext uri="{FF2B5EF4-FFF2-40B4-BE49-F238E27FC236}">
                <a16:creationId xmlns:a16="http://schemas.microsoft.com/office/drawing/2014/main" xmlns="" id="{F84E39B4-2CF7-4FF1-9A0B-F634106624AD}"/>
              </a:ext>
            </a:extLst>
          </p:cNvPr>
          <p:cNvSpPr>
            <a:spLocks noGrp="1"/>
          </p:cNvSpPr>
          <p:nvPr>
            <p:ph type="body" sz="quarter" idx="25"/>
          </p:nvPr>
        </p:nvSpPr>
        <p:spPr>
          <a:xfrm>
            <a:off x="2524480" y="1855239"/>
            <a:ext cx="9114113" cy="1316736"/>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24" name="Text Placeholder 33">
            <a:extLst>
              <a:ext uri="{FF2B5EF4-FFF2-40B4-BE49-F238E27FC236}">
                <a16:creationId xmlns:a16="http://schemas.microsoft.com/office/drawing/2014/main" xmlns="" id="{0855827C-24C3-43D1-A687-F2828E2B8E6B}"/>
              </a:ext>
            </a:extLst>
          </p:cNvPr>
          <p:cNvSpPr>
            <a:spLocks noGrp="1"/>
          </p:cNvSpPr>
          <p:nvPr>
            <p:ph type="body" sz="quarter" idx="21"/>
          </p:nvPr>
        </p:nvSpPr>
        <p:spPr>
          <a:xfrm>
            <a:off x="2524525" y="5603820"/>
            <a:ext cx="9114130" cy="704733"/>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23" name="Content Placeholder 40">
            <a:extLst>
              <a:ext uri="{FF2B5EF4-FFF2-40B4-BE49-F238E27FC236}">
                <a16:creationId xmlns:a16="http://schemas.microsoft.com/office/drawing/2014/main" xmlns="" id="{B9106E5E-4EF7-45CD-B3C6-0D0D4DCC4F71}"/>
              </a:ext>
            </a:extLst>
          </p:cNvPr>
          <p:cNvSpPr>
            <a:spLocks noGrp="1"/>
          </p:cNvSpPr>
          <p:nvPr>
            <p:ph sz="quarter" idx="27"/>
          </p:nvPr>
        </p:nvSpPr>
        <p:spPr>
          <a:xfrm>
            <a:off x="2524481" y="3508744"/>
            <a:ext cx="2926080" cy="539445"/>
          </a:xfrm>
          <a:noFill/>
          <a:ln w="38100">
            <a:noFill/>
          </a:ln>
        </p:spPr>
        <p:txBody>
          <a:bodyPr lIns="91440" tIns="0" rIns="91440" bIns="0">
            <a:normAutofit/>
          </a:bodyPr>
          <a:lstStyle>
            <a:lvl1pPr marL="0" indent="0" algn="ctr">
              <a:lnSpc>
                <a:spcPct val="90000"/>
              </a:lnSpc>
              <a:spcBef>
                <a:spcPts val="0"/>
              </a:spcBef>
              <a:spcAft>
                <a:spcPts val="200"/>
              </a:spcAft>
              <a:buFont typeface="Arial" panose="020B0604020202020204" pitchFamily="34" charset="0"/>
              <a:buNone/>
              <a:defRPr sz="1200">
                <a:latin typeface="+mj-lt"/>
              </a:defRPr>
            </a:lvl1pPr>
            <a:lvl2pPr marL="457200" indent="0" algn="ctr">
              <a:lnSpc>
                <a:spcPct val="90000"/>
              </a:lnSpc>
              <a:spcAft>
                <a:spcPts val="400"/>
              </a:spcAft>
              <a:buFont typeface="Arial" panose="020B0604020202020204" pitchFamily="34" charset="0"/>
              <a:buNone/>
              <a:defRPr sz="1200">
                <a:latin typeface="+mj-lt"/>
              </a:defRPr>
            </a:lvl2pPr>
            <a:lvl3pPr marL="914400" indent="0" algn="ctr">
              <a:lnSpc>
                <a:spcPct val="90000"/>
              </a:lnSpc>
              <a:spcAft>
                <a:spcPts val="400"/>
              </a:spcAft>
              <a:buFont typeface="Arial" panose="020B0604020202020204" pitchFamily="34" charset="0"/>
              <a:buNone/>
              <a:defRPr sz="1200">
                <a:latin typeface="+mj-lt"/>
              </a:defRPr>
            </a:lvl3pPr>
            <a:lvl4pPr marL="1371600" indent="0" algn="ctr">
              <a:lnSpc>
                <a:spcPct val="90000"/>
              </a:lnSpc>
              <a:spcAft>
                <a:spcPts val="400"/>
              </a:spcAft>
              <a:buFont typeface="Arial" panose="020B0604020202020204" pitchFamily="34" charset="0"/>
              <a:buNone/>
              <a:defRPr sz="1200">
                <a:latin typeface="+mj-lt"/>
              </a:defRPr>
            </a:lvl4pPr>
            <a:lvl5pPr marL="1828800" indent="0" algn="ctr">
              <a:lnSpc>
                <a:spcPct val="90000"/>
              </a:lnSpc>
              <a:spcAft>
                <a:spcPts val="400"/>
              </a:spcAft>
              <a:buFont typeface="Arial" panose="020B0604020202020204" pitchFamily="34" charset="0"/>
              <a:buNone/>
              <a:defRPr sz="1200">
                <a:latin typeface="+mj-lt"/>
              </a:defRPr>
            </a:lvl5pPr>
            <a:lvl6pPr marL="2286000" indent="0" algn="ctr">
              <a:lnSpc>
                <a:spcPct val="90000"/>
              </a:lnSpc>
              <a:spcAft>
                <a:spcPts val="400"/>
              </a:spcAft>
              <a:buNone/>
              <a:defRPr sz="1200">
                <a:latin typeface="+mj-lt"/>
              </a:defRPr>
            </a:lvl6pPr>
            <a:lvl7pPr marL="2743200" indent="0" algn="ctr">
              <a:lnSpc>
                <a:spcPct val="90000"/>
              </a:lnSpc>
              <a:spcAft>
                <a:spcPts val="400"/>
              </a:spcAft>
              <a:buNone/>
              <a:defRPr sz="1200">
                <a:latin typeface="+mj-lt"/>
              </a:defRPr>
            </a:lvl7pPr>
            <a:lvl8pPr marL="3200400" indent="0" algn="ctr">
              <a:lnSpc>
                <a:spcPct val="90000"/>
              </a:lnSpc>
              <a:spcAft>
                <a:spcPts val="400"/>
              </a:spcAft>
              <a:buNone/>
              <a:defRPr sz="1200">
                <a:latin typeface="+mj-lt"/>
              </a:defRPr>
            </a:lvl8pPr>
            <a:lvl9pPr marL="3657600" indent="0" algn="ctr">
              <a:lnSpc>
                <a:spcPct val="90000"/>
              </a:lnSpc>
              <a:spcAft>
                <a:spcPts val="400"/>
              </a:spcAft>
              <a:buNone/>
              <a:defRPr sz="1200">
                <a:latin typeface="+mj-lt"/>
              </a:defRPr>
            </a:lvl9pPr>
          </a:lstStyle>
          <a:p>
            <a:pPr lvl="0"/>
            <a:r>
              <a:rPr lang="en-US"/>
              <a:t>Click to edit Master text styles</a:t>
            </a:r>
          </a:p>
        </p:txBody>
      </p:sp>
      <p:sp>
        <p:nvSpPr>
          <p:cNvPr id="18" name="Text Placeholder 37">
            <a:extLst>
              <a:ext uri="{FF2B5EF4-FFF2-40B4-BE49-F238E27FC236}">
                <a16:creationId xmlns:a16="http://schemas.microsoft.com/office/drawing/2014/main" xmlns="" id="{68E1232F-E092-4B87-BDB6-A8A886386535}"/>
              </a:ext>
            </a:extLst>
          </p:cNvPr>
          <p:cNvSpPr>
            <a:spLocks noGrp="1"/>
          </p:cNvSpPr>
          <p:nvPr>
            <p:ph type="body" sz="quarter" idx="28"/>
          </p:nvPr>
        </p:nvSpPr>
        <p:spPr>
          <a:xfrm>
            <a:off x="2125632" y="4155903"/>
            <a:ext cx="301752" cy="301752"/>
          </a:xfrm>
          <a:prstGeom prst="ellipse">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anchor="ctr" anchorCtr="0">
            <a:noAutofit/>
          </a:bodyPr>
          <a:lstStyle>
            <a:lvl1pPr marL="0" indent="0" algn="ctr">
              <a:lnSpc>
                <a:spcPct val="100000"/>
              </a:lnSpc>
              <a:spcBef>
                <a:spcPts val="0"/>
              </a:spcBef>
              <a:buFont typeface="Arial" panose="020B0604020202020204" pitchFamily="34" charset="0"/>
              <a:buNone/>
              <a:defRPr sz="1400">
                <a:solidFill>
                  <a:schemeClr val="bg1"/>
                </a:solidFill>
              </a:defRPr>
            </a:lvl1pPr>
            <a:lvl2pPr marL="457200" indent="0" algn="ctr">
              <a:buFont typeface="Arial" panose="020B0604020202020204" pitchFamily="34" charset="0"/>
              <a:buNone/>
              <a:defRPr sz="1400">
                <a:solidFill>
                  <a:schemeClr val="bg1"/>
                </a:solidFill>
              </a:defRPr>
            </a:lvl2pPr>
            <a:lvl3pPr marL="914400" indent="0" algn="ctr">
              <a:buFont typeface="Arial" panose="020B0604020202020204" pitchFamily="34" charset="0"/>
              <a:buNone/>
              <a:defRPr sz="1400">
                <a:solidFill>
                  <a:schemeClr val="bg1"/>
                </a:solidFill>
              </a:defRPr>
            </a:lvl3pPr>
            <a:lvl4pPr marL="1371600" indent="0" algn="ctr">
              <a:buFont typeface="Arial" panose="020B0604020202020204" pitchFamily="34" charset="0"/>
              <a:buNone/>
              <a:defRPr sz="1400">
                <a:solidFill>
                  <a:schemeClr val="bg1"/>
                </a:solidFill>
              </a:defRPr>
            </a:lvl4pPr>
            <a:lvl5pPr marL="1828800" indent="0" algn="ctr">
              <a:buFont typeface="Arial" panose="020B0604020202020204" pitchFamily="34" charset="0"/>
              <a:buNone/>
              <a:defRPr sz="1400">
                <a:solidFill>
                  <a:schemeClr val="bg1"/>
                </a:solidFill>
              </a:defRPr>
            </a:lvl5pPr>
            <a:lvl6pPr marL="2286000" indent="0" algn="ctr">
              <a:buFont typeface="Arial" panose="020B0604020202020204" pitchFamily="34" charset="0"/>
              <a:buNone/>
              <a:defRPr sz="1400">
                <a:solidFill>
                  <a:schemeClr val="bg1"/>
                </a:solidFill>
              </a:defRPr>
            </a:lvl6pPr>
            <a:lvl7pPr marL="2743200" indent="0" algn="ctr">
              <a:buFont typeface="Arial" panose="020B0604020202020204" pitchFamily="34" charset="0"/>
              <a:buNone/>
              <a:defRPr sz="1400">
                <a:solidFill>
                  <a:schemeClr val="bg1"/>
                </a:solidFill>
              </a:defRPr>
            </a:lvl7pPr>
            <a:lvl8pPr marL="3200400" indent="0" algn="ctr">
              <a:buFont typeface="Arial" panose="020B0604020202020204" pitchFamily="34" charset="0"/>
              <a:buNone/>
              <a:defRPr sz="1400">
                <a:solidFill>
                  <a:schemeClr val="bg1"/>
                </a:solidFill>
              </a:defRPr>
            </a:lvl8pPr>
            <a:lvl9pPr marL="3657600" indent="0" algn="ctr">
              <a:buFont typeface="Arial" panose="020B0604020202020204" pitchFamily="34" charset="0"/>
              <a:buNone/>
              <a:defRPr sz="1400">
                <a:solidFill>
                  <a:schemeClr val="bg1"/>
                </a:solidFill>
              </a:defRPr>
            </a:lvl9pPr>
          </a:lstStyle>
          <a:p>
            <a:pPr lvl="0"/>
            <a:r>
              <a:rPr lang="en-US"/>
              <a:t>Click to edit Master text styles</a:t>
            </a:r>
          </a:p>
        </p:txBody>
      </p:sp>
      <p:sp>
        <p:nvSpPr>
          <p:cNvPr id="21" name="Text Placeholder 30">
            <a:extLst>
              <a:ext uri="{FF2B5EF4-FFF2-40B4-BE49-F238E27FC236}">
                <a16:creationId xmlns:a16="http://schemas.microsoft.com/office/drawing/2014/main" xmlns="" id="{7122B2E6-0EF4-461B-9CC0-57F3C311C8C5}"/>
              </a:ext>
            </a:extLst>
          </p:cNvPr>
          <p:cNvSpPr>
            <a:spLocks noGrp="1"/>
          </p:cNvSpPr>
          <p:nvPr>
            <p:ph type="body" sz="quarter" idx="29"/>
          </p:nvPr>
        </p:nvSpPr>
        <p:spPr>
          <a:xfrm>
            <a:off x="2524541" y="4145158"/>
            <a:ext cx="9114134" cy="342995"/>
          </a:xfrm>
        </p:spPr>
        <p:txBody>
          <a:bodyPr>
            <a:normAutofit/>
          </a:bodyPr>
          <a:lstStyle>
            <a:lvl1pPr marL="0" indent="0">
              <a:lnSpc>
                <a:spcPct val="100000"/>
              </a:lnSpc>
              <a:buFont typeface="Arial" panose="020B0604020202020204" pitchFamily="34" charset="0"/>
              <a:buNone/>
              <a:defRPr sz="1800">
                <a:latin typeface="+mj-lt"/>
              </a:defRPr>
            </a:lvl1pPr>
            <a:lvl2pPr marL="457200" indent="0">
              <a:lnSpc>
                <a:spcPct val="100000"/>
              </a:lnSpc>
              <a:buFont typeface="Arial" panose="020B0604020202020204" pitchFamily="34" charset="0"/>
              <a:buNone/>
              <a:defRPr sz="1800">
                <a:latin typeface="+mj-lt"/>
              </a:defRPr>
            </a:lvl2pPr>
            <a:lvl3pPr marL="914400" indent="0">
              <a:lnSpc>
                <a:spcPct val="100000"/>
              </a:lnSpc>
              <a:buFont typeface="Arial" panose="020B0604020202020204" pitchFamily="34" charset="0"/>
              <a:buNone/>
              <a:defRPr sz="1800">
                <a:latin typeface="+mj-lt"/>
              </a:defRPr>
            </a:lvl3pPr>
            <a:lvl4pPr marL="1371600" indent="0">
              <a:lnSpc>
                <a:spcPct val="100000"/>
              </a:lnSpc>
              <a:buFont typeface="Arial" panose="020B0604020202020204" pitchFamily="34" charset="0"/>
              <a:buNone/>
              <a:defRPr sz="1800">
                <a:latin typeface="+mj-lt"/>
              </a:defRPr>
            </a:lvl4pPr>
            <a:lvl5pPr marL="1828800" indent="0">
              <a:lnSpc>
                <a:spcPct val="100000"/>
              </a:lnSpc>
              <a:buFont typeface="Arial" panose="020B0604020202020204" pitchFamily="34" charset="0"/>
              <a:buNone/>
              <a:defRPr sz="1800">
                <a:latin typeface="+mj-lt"/>
              </a:defRPr>
            </a:lvl5pPr>
            <a:lvl6pPr marL="2286000" indent="0">
              <a:lnSpc>
                <a:spcPct val="100000"/>
              </a:lnSpc>
              <a:buFont typeface="Arial" panose="020B0604020202020204" pitchFamily="34" charset="0"/>
              <a:buNone/>
              <a:defRPr sz="1800">
                <a:latin typeface="+mj-lt"/>
              </a:defRPr>
            </a:lvl6pPr>
            <a:lvl7pPr marL="2743200" indent="0">
              <a:lnSpc>
                <a:spcPct val="100000"/>
              </a:lnSpc>
              <a:buFont typeface="Arial" panose="020B0604020202020204" pitchFamily="34" charset="0"/>
              <a:buNone/>
              <a:defRPr sz="1800">
                <a:latin typeface="+mj-lt"/>
              </a:defRPr>
            </a:lvl7pPr>
            <a:lvl8pPr marL="3200400" indent="0">
              <a:lnSpc>
                <a:spcPct val="100000"/>
              </a:lnSpc>
              <a:buFont typeface="Arial" panose="020B0604020202020204" pitchFamily="34" charset="0"/>
              <a:buNone/>
              <a:defRPr sz="1800">
                <a:latin typeface="+mj-lt"/>
              </a:defRPr>
            </a:lvl8pPr>
            <a:lvl9pPr marL="3657600" indent="0">
              <a:lnSpc>
                <a:spcPct val="100000"/>
              </a:lnSpc>
              <a:buFont typeface="Arial" panose="020B0604020202020204" pitchFamily="34" charset="0"/>
              <a:buNone/>
              <a:defRPr sz="1800">
                <a:latin typeface="+mj-lt"/>
              </a:defRPr>
            </a:lvl9pPr>
          </a:lstStyle>
          <a:p>
            <a:pPr lvl="0"/>
            <a:r>
              <a:rPr lang="en-US"/>
              <a:t>Click to edit Master text styles</a:t>
            </a:r>
          </a:p>
        </p:txBody>
      </p:sp>
      <p:sp>
        <p:nvSpPr>
          <p:cNvPr id="25" name="Text Placeholder 33">
            <a:extLst>
              <a:ext uri="{FF2B5EF4-FFF2-40B4-BE49-F238E27FC236}">
                <a16:creationId xmlns:a16="http://schemas.microsoft.com/office/drawing/2014/main" xmlns="" id="{80B024F7-EBA9-497C-85F5-94193E54BEC4}"/>
              </a:ext>
            </a:extLst>
          </p:cNvPr>
          <p:cNvSpPr>
            <a:spLocks noGrp="1"/>
          </p:cNvSpPr>
          <p:nvPr>
            <p:ph type="body" sz="quarter" idx="30"/>
          </p:nvPr>
        </p:nvSpPr>
        <p:spPr>
          <a:xfrm>
            <a:off x="2524525" y="4527495"/>
            <a:ext cx="9114130" cy="704733"/>
          </a:xfrm>
        </p:spPr>
        <p:txBody>
          <a:bodyPr>
            <a:normAutofit/>
          </a:bodyPr>
          <a:lstStyle>
            <a:lvl1pPr marL="0" indent="0">
              <a:lnSpc>
                <a:spcPts val="1500"/>
              </a:lnSpc>
              <a:buFont typeface="Arial" panose="020B0604020202020204" pitchFamily="34" charset="0"/>
              <a:buNone/>
              <a:defRPr sz="1200"/>
            </a:lvl1pPr>
            <a:lvl2pPr marL="457200" indent="0">
              <a:lnSpc>
                <a:spcPts val="1500"/>
              </a:lnSpc>
              <a:buFont typeface="Arial" panose="020B0604020202020204" pitchFamily="34" charset="0"/>
              <a:buNone/>
              <a:defRPr sz="1200"/>
            </a:lvl2pPr>
            <a:lvl3pPr marL="914400" indent="0">
              <a:lnSpc>
                <a:spcPts val="1500"/>
              </a:lnSpc>
              <a:buFont typeface="Arial" panose="020B0604020202020204" pitchFamily="34" charset="0"/>
              <a:buNone/>
              <a:defRPr sz="1200"/>
            </a:lvl3pPr>
            <a:lvl4pPr marL="1371600" indent="0">
              <a:lnSpc>
                <a:spcPts val="1500"/>
              </a:lnSpc>
              <a:buFont typeface="Arial" panose="020B0604020202020204" pitchFamily="34" charset="0"/>
              <a:buNone/>
              <a:defRPr sz="1200"/>
            </a:lvl4pPr>
            <a:lvl5pPr marL="1828800" indent="0">
              <a:lnSpc>
                <a:spcPts val="1500"/>
              </a:lnSpc>
              <a:buFont typeface="Arial" panose="020B0604020202020204" pitchFamily="34" charset="0"/>
              <a:buNone/>
              <a:defRPr sz="1200"/>
            </a:lvl5pPr>
            <a:lvl6pPr marL="2286000" indent="0">
              <a:lnSpc>
                <a:spcPts val="1500"/>
              </a:lnSpc>
              <a:buFont typeface="Arial" panose="020B0604020202020204" pitchFamily="34" charset="0"/>
              <a:buNone/>
              <a:defRPr sz="1200"/>
            </a:lvl6pPr>
            <a:lvl7pPr marL="2743200" indent="0">
              <a:lnSpc>
                <a:spcPts val="1500"/>
              </a:lnSpc>
              <a:buFont typeface="Arial" panose="020B0604020202020204" pitchFamily="34" charset="0"/>
              <a:buNone/>
              <a:defRPr sz="1200"/>
            </a:lvl7pPr>
            <a:lvl8pPr marL="3200400" indent="0">
              <a:lnSpc>
                <a:spcPts val="1500"/>
              </a:lnSpc>
              <a:buFont typeface="Arial" panose="020B0604020202020204" pitchFamily="34" charset="0"/>
              <a:buNone/>
              <a:defRPr sz="1200"/>
            </a:lvl8pPr>
            <a:lvl9pPr marL="3657600" indent="0">
              <a:lnSpc>
                <a:spcPts val="1500"/>
              </a:lnSpc>
              <a:buFont typeface="Arial" panose="020B0604020202020204" pitchFamily="34" charset="0"/>
              <a:buNone/>
              <a:defRPr sz="1200"/>
            </a:lvl9pPr>
          </a:lstStyle>
          <a:p>
            <a:pPr lvl="0"/>
            <a:r>
              <a:rPr lang="en-US"/>
              <a:t>Click to edit Master text styles</a:t>
            </a:r>
          </a:p>
        </p:txBody>
      </p:sp>
      <p:sp>
        <p:nvSpPr>
          <p:cNvPr id="30" name="Content Placeholder 40">
            <a:extLst>
              <a:ext uri="{FF2B5EF4-FFF2-40B4-BE49-F238E27FC236}">
                <a16:creationId xmlns:a16="http://schemas.microsoft.com/office/drawing/2014/main" xmlns="" id="{1371092B-3B16-4649-880C-AFF800347C7F}"/>
              </a:ext>
            </a:extLst>
          </p:cNvPr>
          <p:cNvSpPr>
            <a:spLocks noGrp="1"/>
          </p:cNvSpPr>
          <p:nvPr>
            <p:ph sz="quarter" idx="31"/>
          </p:nvPr>
        </p:nvSpPr>
        <p:spPr>
          <a:xfrm>
            <a:off x="5620106" y="3508744"/>
            <a:ext cx="2926080" cy="539445"/>
          </a:xfrm>
          <a:noFill/>
          <a:ln w="38100">
            <a:noFill/>
          </a:ln>
        </p:spPr>
        <p:txBody>
          <a:bodyPr lIns="91440" tIns="0" rIns="91440" bIns="0">
            <a:normAutofit/>
          </a:bodyPr>
          <a:lstStyle>
            <a:lvl1pPr marL="0" indent="0" algn="ctr">
              <a:lnSpc>
                <a:spcPct val="90000"/>
              </a:lnSpc>
              <a:spcBef>
                <a:spcPts val="0"/>
              </a:spcBef>
              <a:spcAft>
                <a:spcPts val="200"/>
              </a:spcAft>
              <a:buFont typeface="Arial" panose="020B0604020202020204" pitchFamily="34" charset="0"/>
              <a:buNone/>
              <a:defRPr sz="1200">
                <a:latin typeface="+mj-lt"/>
              </a:defRPr>
            </a:lvl1pPr>
            <a:lvl2pPr marL="457200" indent="0" algn="ctr">
              <a:lnSpc>
                <a:spcPct val="90000"/>
              </a:lnSpc>
              <a:spcAft>
                <a:spcPts val="400"/>
              </a:spcAft>
              <a:buFont typeface="Arial" panose="020B0604020202020204" pitchFamily="34" charset="0"/>
              <a:buNone/>
              <a:defRPr sz="1200">
                <a:latin typeface="+mj-lt"/>
              </a:defRPr>
            </a:lvl2pPr>
            <a:lvl3pPr marL="914400" indent="0" algn="ctr">
              <a:lnSpc>
                <a:spcPct val="90000"/>
              </a:lnSpc>
              <a:spcAft>
                <a:spcPts val="400"/>
              </a:spcAft>
              <a:buFont typeface="Arial" panose="020B0604020202020204" pitchFamily="34" charset="0"/>
              <a:buNone/>
              <a:defRPr sz="1200">
                <a:latin typeface="+mj-lt"/>
              </a:defRPr>
            </a:lvl3pPr>
            <a:lvl4pPr marL="1371600" indent="0" algn="ctr">
              <a:lnSpc>
                <a:spcPct val="90000"/>
              </a:lnSpc>
              <a:spcAft>
                <a:spcPts val="400"/>
              </a:spcAft>
              <a:buFont typeface="Arial" panose="020B0604020202020204" pitchFamily="34" charset="0"/>
              <a:buNone/>
              <a:defRPr sz="1200">
                <a:latin typeface="+mj-lt"/>
              </a:defRPr>
            </a:lvl4pPr>
            <a:lvl5pPr marL="1828800" indent="0" algn="ctr">
              <a:lnSpc>
                <a:spcPct val="90000"/>
              </a:lnSpc>
              <a:spcAft>
                <a:spcPts val="400"/>
              </a:spcAft>
              <a:buFont typeface="Arial" panose="020B0604020202020204" pitchFamily="34" charset="0"/>
              <a:buNone/>
              <a:defRPr sz="1200">
                <a:latin typeface="+mj-lt"/>
              </a:defRPr>
            </a:lvl5pPr>
            <a:lvl6pPr marL="2286000" indent="0" algn="ctr">
              <a:lnSpc>
                <a:spcPct val="90000"/>
              </a:lnSpc>
              <a:spcAft>
                <a:spcPts val="400"/>
              </a:spcAft>
              <a:buNone/>
              <a:defRPr sz="1200">
                <a:latin typeface="+mj-lt"/>
              </a:defRPr>
            </a:lvl6pPr>
            <a:lvl7pPr marL="2743200" indent="0" algn="ctr">
              <a:lnSpc>
                <a:spcPct val="90000"/>
              </a:lnSpc>
              <a:spcAft>
                <a:spcPts val="400"/>
              </a:spcAft>
              <a:buNone/>
              <a:defRPr sz="1200">
                <a:latin typeface="+mj-lt"/>
              </a:defRPr>
            </a:lvl7pPr>
            <a:lvl8pPr marL="3200400" indent="0" algn="ctr">
              <a:lnSpc>
                <a:spcPct val="90000"/>
              </a:lnSpc>
              <a:spcAft>
                <a:spcPts val="400"/>
              </a:spcAft>
              <a:buNone/>
              <a:defRPr sz="1200">
                <a:latin typeface="+mj-lt"/>
              </a:defRPr>
            </a:lvl8pPr>
            <a:lvl9pPr marL="3657600" indent="0" algn="ctr">
              <a:lnSpc>
                <a:spcPct val="90000"/>
              </a:lnSpc>
              <a:spcAft>
                <a:spcPts val="400"/>
              </a:spcAft>
              <a:buNone/>
              <a:defRPr sz="1200">
                <a:latin typeface="+mj-lt"/>
              </a:defRPr>
            </a:lvl9pPr>
          </a:lstStyle>
          <a:p>
            <a:pPr lvl="0"/>
            <a:r>
              <a:rPr lang="en-US"/>
              <a:t>Click to edit Master text styles</a:t>
            </a:r>
          </a:p>
        </p:txBody>
      </p:sp>
      <p:sp>
        <p:nvSpPr>
          <p:cNvPr id="33" name="Content Placeholder 40">
            <a:extLst>
              <a:ext uri="{FF2B5EF4-FFF2-40B4-BE49-F238E27FC236}">
                <a16:creationId xmlns:a16="http://schemas.microsoft.com/office/drawing/2014/main" xmlns="" id="{B731AB0D-E666-4302-9876-42014DBB3FF8}"/>
              </a:ext>
            </a:extLst>
          </p:cNvPr>
          <p:cNvSpPr>
            <a:spLocks noGrp="1"/>
          </p:cNvSpPr>
          <p:nvPr>
            <p:ph sz="quarter" idx="32"/>
          </p:nvPr>
        </p:nvSpPr>
        <p:spPr>
          <a:xfrm>
            <a:off x="8715731" y="3508744"/>
            <a:ext cx="2926080" cy="539445"/>
          </a:xfrm>
          <a:noFill/>
          <a:ln w="38100">
            <a:noFill/>
          </a:ln>
        </p:spPr>
        <p:txBody>
          <a:bodyPr lIns="91440" tIns="0" rIns="91440" bIns="0">
            <a:normAutofit/>
          </a:bodyPr>
          <a:lstStyle>
            <a:lvl1pPr marL="0" indent="0" algn="ctr">
              <a:lnSpc>
                <a:spcPct val="90000"/>
              </a:lnSpc>
              <a:spcBef>
                <a:spcPts val="0"/>
              </a:spcBef>
              <a:spcAft>
                <a:spcPts val="200"/>
              </a:spcAft>
              <a:buFont typeface="Arial" panose="020B0604020202020204" pitchFamily="34" charset="0"/>
              <a:buNone/>
              <a:defRPr sz="1200">
                <a:latin typeface="+mj-lt"/>
              </a:defRPr>
            </a:lvl1pPr>
            <a:lvl2pPr marL="457200" indent="0" algn="ctr">
              <a:lnSpc>
                <a:spcPct val="90000"/>
              </a:lnSpc>
              <a:spcAft>
                <a:spcPts val="400"/>
              </a:spcAft>
              <a:buFont typeface="Arial" panose="020B0604020202020204" pitchFamily="34" charset="0"/>
              <a:buNone/>
              <a:defRPr sz="1200">
                <a:latin typeface="+mj-lt"/>
              </a:defRPr>
            </a:lvl2pPr>
            <a:lvl3pPr marL="914400" indent="0" algn="ctr">
              <a:lnSpc>
                <a:spcPct val="90000"/>
              </a:lnSpc>
              <a:spcAft>
                <a:spcPts val="400"/>
              </a:spcAft>
              <a:buFont typeface="Arial" panose="020B0604020202020204" pitchFamily="34" charset="0"/>
              <a:buNone/>
              <a:defRPr sz="1200">
                <a:latin typeface="+mj-lt"/>
              </a:defRPr>
            </a:lvl3pPr>
            <a:lvl4pPr marL="1371600" indent="0" algn="ctr">
              <a:lnSpc>
                <a:spcPct val="90000"/>
              </a:lnSpc>
              <a:spcAft>
                <a:spcPts val="400"/>
              </a:spcAft>
              <a:buFont typeface="Arial" panose="020B0604020202020204" pitchFamily="34" charset="0"/>
              <a:buNone/>
              <a:defRPr sz="1200">
                <a:latin typeface="+mj-lt"/>
              </a:defRPr>
            </a:lvl4pPr>
            <a:lvl5pPr marL="1828800" indent="0" algn="ctr">
              <a:lnSpc>
                <a:spcPct val="90000"/>
              </a:lnSpc>
              <a:spcAft>
                <a:spcPts val="400"/>
              </a:spcAft>
              <a:buFont typeface="Arial" panose="020B0604020202020204" pitchFamily="34" charset="0"/>
              <a:buNone/>
              <a:defRPr sz="1200">
                <a:latin typeface="+mj-lt"/>
              </a:defRPr>
            </a:lvl5pPr>
            <a:lvl6pPr marL="2286000" indent="0" algn="ctr">
              <a:lnSpc>
                <a:spcPct val="90000"/>
              </a:lnSpc>
              <a:spcAft>
                <a:spcPts val="400"/>
              </a:spcAft>
              <a:buNone/>
              <a:defRPr sz="1200">
                <a:latin typeface="+mj-lt"/>
              </a:defRPr>
            </a:lvl6pPr>
            <a:lvl7pPr marL="2743200" indent="0" algn="ctr">
              <a:lnSpc>
                <a:spcPct val="90000"/>
              </a:lnSpc>
              <a:spcAft>
                <a:spcPts val="400"/>
              </a:spcAft>
              <a:buNone/>
              <a:defRPr sz="1200">
                <a:latin typeface="+mj-lt"/>
              </a:defRPr>
            </a:lvl7pPr>
            <a:lvl8pPr marL="3200400" indent="0" algn="ctr">
              <a:lnSpc>
                <a:spcPct val="90000"/>
              </a:lnSpc>
              <a:spcAft>
                <a:spcPts val="400"/>
              </a:spcAft>
              <a:buNone/>
              <a:defRPr sz="1200">
                <a:latin typeface="+mj-lt"/>
              </a:defRPr>
            </a:lvl8pPr>
            <a:lvl9pPr marL="3657600" indent="0" algn="ctr">
              <a:lnSpc>
                <a:spcPct val="90000"/>
              </a:lnSpc>
              <a:spcAft>
                <a:spcPts val="400"/>
              </a:spcAft>
              <a:buNone/>
              <a:defRPr sz="1200">
                <a:latin typeface="+mj-lt"/>
              </a:defRPr>
            </a:lvl9pPr>
          </a:lstStyle>
          <a:p>
            <a:pPr lvl="0"/>
            <a:r>
              <a:rPr lang="en-US"/>
              <a:t>Click to edit Master text styles</a:t>
            </a:r>
          </a:p>
        </p:txBody>
      </p:sp>
      <p:sp>
        <p:nvSpPr>
          <p:cNvPr id="27" name="Text Placeholder 2">
            <a:extLst>
              <a:ext uri="{FF2B5EF4-FFF2-40B4-BE49-F238E27FC236}">
                <a16:creationId xmlns:a16="http://schemas.microsoft.com/office/drawing/2014/main" xmlns="" id="{28618EBE-91EF-4B8C-AFA0-76D7E4BC805C}"/>
              </a:ext>
            </a:extLst>
          </p:cNvPr>
          <p:cNvSpPr>
            <a:spLocks noGrp="1"/>
          </p:cNvSpPr>
          <p:nvPr>
            <p:ph type="body" idx="33"/>
          </p:nvPr>
        </p:nvSpPr>
        <p:spPr>
          <a:xfrm>
            <a:off x="2521379" y="3236483"/>
            <a:ext cx="2926075" cy="259237"/>
          </a:xfrm>
        </p:spPr>
        <p:txBody>
          <a:bodyPr anchor="ctr" anchorCtr="0">
            <a:normAutofit/>
          </a:bodyPr>
          <a:lstStyle>
            <a:lvl1pPr marL="0" indent="0" algn="ctr">
              <a:buNone/>
              <a:defRPr sz="1400" b="0">
                <a:latin typeface="+mj-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
        <p:nvSpPr>
          <p:cNvPr id="34" name="Text Placeholder 2">
            <a:extLst>
              <a:ext uri="{FF2B5EF4-FFF2-40B4-BE49-F238E27FC236}">
                <a16:creationId xmlns:a16="http://schemas.microsoft.com/office/drawing/2014/main" xmlns="" id="{18E67C8C-70CC-4439-BF5F-AF64A5DE6E45}"/>
              </a:ext>
            </a:extLst>
          </p:cNvPr>
          <p:cNvSpPr>
            <a:spLocks noGrp="1"/>
          </p:cNvSpPr>
          <p:nvPr>
            <p:ph type="body" idx="34"/>
          </p:nvPr>
        </p:nvSpPr>
        <p:spPr>
          <a:xfrm>
            <a:off x="5620106" y="3236483"/>
            <a:ext cx="2926075" cy="259237"/>
          </a:xfrm>
        </p:spPr>
        <p:txBody>
          <a:bodyPr anchor="ctr" anchorCtr="0">
            <a:normAutofit/>
          </a:bodyPr>
          <a:lstStyle>
            <a:lvl1pPr marL="0" indent="0" algn="ctr">
              <a:buNone/>
              <a:defRPr sz="1400" b="0">
                <a:latin typeface="+mj-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
        <p:nvSpPr>
          <p:cNvPr id="35" name="Text Placeholder 2">
            <a:extLst>
              <a:ext uri="{FF2B5EF4-FFF2-40B4-BE49-F238E27FC236}">
                <a16:creationId xmlns:a16="http://schemas.microsoft.com/office/drawing/2014/main" xmlns="" id="{E2D924DC-677B-487A-9D96-AD799E3FD92D}"/>
              </a:ext>
            </a:extLst>
          </p:cNvPr>
          <p:cNvSpPr>
            <a:spLocks noGrp="1"/>
          </p:cNvSpPr>
          <p:nvPr>
            <p:ph type="body" idx="35"/>
          </p:nvPr>
        </p:nvSpPr>
        <p:spPr>
          <a:xfrm>
            <a:off x="8715731" y="3236483"/>
            <a:ext cx="2926075" cy="259237"/>
          </a:xfrm>
        </p:spPr>
        <p:txBody>
          <a:bodyPr anchor="ctr" anchorCtr="0">
            <a:normAutofit/>
          </a:bodyPr>
          <a:lstStyle>
            <a:lvl1pPr marL="0" indent="0" algn="ctr">
              <a:buNone/>
              <a:defRPr sz="1400" b="0">
                <a:latin typeface="+mj-lt"/>
              </a:defRPr>
            </a:lvl1pPr>
            <a:lvl2pPr marL="457200" indent="0">
              <a:buNone/>
              <a:defRPr sz="1600" b="0"/>
            </a:lvl2pPr>
            <a:lvl3pPr marL="914400" indent="0">
              <a:buNone/>
              <a:defRPr sz="1600" b="0"/>
            </a:lvl3pPr>
            <a:lvl4pPr marL="1371600" indent="0">
              <a:buNone/>
              <a:defRPr sz="1600" b="0"/>
            </a:lvl4pPr>
            <a:lvl5pPr marL="1828800" indent="0">
              <a:buNone/>
              <a:defRPr sz="1600" b="0"/>
            </a:lvl5pPr>
            <a:lvl6pPr marL="2286000" indent="0">
              <a:buNone/>
              <a:defRPr sz="1600" b="0"/>
            </a:lvl6pPr>
            <a:lvl7pPr marL="2743200" indent="0">
              <a:buNone/>
              <a:defRPr sz="1600" b="0"/>
            </a:lvl7pPr>
            <a:lvl8pPr marL="3200400" indent="0">
              <a:buNone/>
              <a:defRPr sz="1600" b="0"/>
            </a:lvl8pPr>
            <a:lvl9pPr marL="3657600" indent="0">
              <a:buNone/>
              <a:defRPr sz="1600" b="0"/>
            </a:lvl9pPr>
          </a:lstStyle>
          <a:p>
            <a:pPr lvl="0"/>
            <a:r>
              <a:rPr lang="en-US"/>
              <a:t>Click to edit Master text styles</a:t>
            </a:r>
          </a:p>
        </p:txBody>
      </p:sp>
    </p:spTree>
    <p:extLst>
      <p:ext uri="{BB962C8B-B14F-4D97-AF65-F5344CB8AC3E}">
        <p14:creationId xmlns:p14="http://schemas.microsoft.com/office/powerpoint/2010/main" xmlns="" val="6364971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pPr/>
              <a:t>1/31/2021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1310927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30" name="Straight Connector 29" descr="Decorative">
            <a:extLst>
              <a:ext uri="{FF2B5EF4-FFF2-40B4-BE49-F238E27FC236}">
                <a16:creationId xmlns:a16="http://schemas.microsoft.com/office/drawing/2014/main" xmlns="" id="{2B461177-3094-4F0D-AF8B-34AA690D5A18}"/>
              </a:ext>
            </a:extLst>
          </p:cNvPr>
          <p:cNvCxnSpPr>
            <a:cxnSpLocks/>
          </p:cNvCxnSpPr>
          <p:nvPr userDrawn="1"/>
        </p:nvCxnSpPr>
        <p:spPr>
          <a:xfrm>
            <a:off x="1090494" y="0"/>
            <a:ext cx="0" cy="6858000"/>
          </a:xfrm>
          <a:prstGeom prst="line">
            <a:avLst/>
          </a:prstGeom>
          <a:ln w="38100">
            <a:solidFill>
              <a:schemeClr val="accent5"/>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1" name="Oval 30" descr="Decorative">
            <a:extLst>
              <a:ext uri="{FF2B5EF4-FFF2-40B4-BE49-F238E27FC236}">
                <a16:creationId xmlns:a16="http://schemas.microsoft.com/office/drawing/2014/main" xmlns="" id="{E7F63A94-F44E-49C8-91D3-0F79F90C296E}"/>
              </a:ext>
            </a:extLst>
          </p:cNvPr>
          <p:cNvSpPr/>
          <p:nvPr userDrawn="1"/>
        </p:nvSpPr>
        <p:spPr>
          <a:xfrm>
            <a:off x="159077" y="220216"/>
            <a:ext cx="1362969" cy="1362969"/>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02536" y="301752"/>
            <a:ext cx="9646920" cy="740664"/>
          </a:xfrm>
        </p:spPr>
        <p:txBody>
          <a:bodyPr/>
          <a:lstStyle/>
          <a:p>
            <a:r>
              <a:rPr lang="en-US"/>
              <a:t>Click to edit Master title style</a:t>
            </a:r>
          </a:p>
        </p:txBody>
      </p:sp>
      <p:sp>
        <p:nvSpPr>
          <p:cNvPr id="3" name="Content Placeholder 2"/>
          <p:cNvSpPr>
            <a:spLocks noGrp="1"/>
          </p:cNvSpPr>
          <p:nvPr>
            <p:ph idx="1"/>
          </p:nvPr>
        </p:nvSpPr>
        <p:spPr>
          <a:xfrm>
            <a:off x="2002536" y="1481327"/>
            <a:ext cx="9646920" cy="47384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
        <p:nvSpPr>
          <p:cNvPr id="4" name="Date Placeholder 3"/>
          <p:cNvSpPr>
            <a:spLocks noGrp="1"/>
          </p:cNvSpPr>
          <p:nvPr>
            <p:ph type="dt" sz="half" idx="10"/>
          </p:nvPr>
        </p:nvSpPr>
        <p:spPr/>
        <p:txBody>
          <a:bodyPr/>
          <a:lstStyle/>
          <a:p>
            <a:fld id="{846CE7D5-CF57-46EF-B807-FDD0502418D4}" type="datetimeFigureOut">
              <a:rPr lang="en-US" smtClean="0"/>
              <a:pPr/>
              <a:t>1/31/2021</a:t>
            </a:fld>
            <a:endParaRPr lang="en-US"/>
          </a:p>
        </p:txBody>
      </p:sp>
    </p:spTree>
    <p:extLst>
      <p:ext uri="{BB962C8B-B14F-4D97-AF65-F5344CB8AC3E}">
        <p14:creationId xmlns:p14="http://schemas.microsoft.com/office/powerpoint/2010/main" xmlns="" val="949138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Example">
    <p:spTree>
      <p:nvGrpSpPr>
        <p:cNvPr id="1" name=""/>
        <p:cNvGrpSpPr/>
        <p:nvPr/>
      </p:nvGrpSpPr>
      <p:grpSpPr>
        <a:xfrm>
          <a:off x="0" y="0"/>
          <a:ext cx="0" cy="0"/>
          <a:chOff x="0" y="0"/>
          <a:chExt cx="0" cy="0"/>
        </a:xfrm>
      </p:grpSpPr>
      <p:sp>
        <p:nvSpPr>
          <p:cNvPr id="37" name="Title Placeholder 1">
            <a:extLst>
              <a:ext uri="{FF2B5EF4-FFF2-40B4-BE49-F238E27FC236}">
                <a16:creationId xmlns:a16="http://schemas.microsoft.com/office/drawing/2014/main" xmlns="" id="{19C3449E-9CBF-428C-AA0D-9F47FBA14174}"/>
              </a:ext>
            </a:extLst>
          </p:cNvPr>
          <p:cNvSpPr>
            <a:spLocks noGrp="1"/>
          </p:cNvSpPr>
          <p:nvPr>
            <p:ph type="title"/>
          </p:nvPr>
        </p:nvSpPr>
        <p:spPr>
          <a:xfrm>
            <a:off x="719036" y="310225"/>
            <a:ext cx="10515600" cy="408011"/>
          </a:xfrm>
          <a:prstGeom prst="rect">
            <a:avLst/>
          </a:prstGeom>
        </p:spPr>
        <p:txBody>
          <a:bodyPr vert="horz" lIns="91440" tIns="45720" rIns="91440" bIns="45720" rtlCol="0">
            <a:noAutofit/>
          </a:bodyPr>
          <a:lstStyle>
            <a:lvl1pPr>
              <a:defRPr lang="en-US" sz="2000">
                <a:ea typeface="+mn-ea"/>
                <a:cs typeface="+mn-cs"/>
              </a:defRPr>
            </a:lvl1pPr>
          </a:lstStyle>
          <a:p>
            <a:pPr marL="0" lvl="0" indent="0">
              <a:spcBef>
                <a:spcPts val="1000"/>
              </a:spcBef>
              <a:buFont typeface="Arial" panose="020B0604020202020204" pitchFamily="34" charset="0"/>
            </a:pPr>
            <a:r>
              <a:rPr lang="en-US"/>
              <a:t>Click to edit Master title style</a:t>
            </a:r>
          </a:p>
        </p:txBody>
      </p:sp>
      <p:sp>
        <p:nvSpPr>
          <p:cNvPr id="69" name="Text Placeholder 45">
            <a:extLst>
              <a:ext uri="{FF2B5EF4-FFF2-40B4-BE49-F238E27FC236}">
                <a16:creationId xmlns:a16="http://schemas.microsoft.com/office/drawing/2014/main" xmlns="" id="{9BEA842F-5707-4B74-81AF-3E6390E70134}"/>
              </a:ext>
            </a:extLst>
          </p:cNvPr>
          <p:cNvSpPr>
            <a:spLocks noGrp="1"/>
          </p:cNvSpPr>
          <p:nvPr>
            <p:ph type="body" sz="quarter" idx="22" hasCustomPrompt="1"/>
          </p:nvPr>
        </p:nvSpPr>
        <p:spPr>
          <a:xfrm>
            <a:off x="9855635" y="4400683"/>
            <a:ext cx="2139884" cy="338554"/>
          </a:xfrm>
        </p:spPr>
        <p:txBody>
          <a:bodyPr>
            <a:normAutofit/>
          </a:bodyPr>
          <a:lstStyle>
            <a:lvl1pPr marL="0" indent="0">
              <a:buNone/>
              <a:defRPr sz="1600">
                <a:latin typeface="+mn-lt"/>
              </a:defRPr>
            </a:lvl1pPr>
            <a:lvl2pPr marL="457200" indent="0">
              <a:buNone/>
              <a:defRPr sz="1600">
                <a:latin typeface="+mn-lt"/>
              </a:defRPr>
            </a:lvl2pPr>
            <a:lvl3pPr marL="914400" indent="0">
              <a:buNone/>
              <a:defRPr sz="1600">
                <a:latin typeface="+mn-lt"/>
              </a:defRPr>
            </a:lvl3pPr>
            <a:lvl4pPr marL="1371600" indent="0">
              <a:buNone/>
              <a:defRPr sz="1600">
                <a:latin typeface="+mn-lt"/>
              </a:defRPr>
            </a:lvl4pPr>
            <a:lvl5pPr marL="1828800" indent="0">
              <a:buNone/>
              <a:defRPr sz="1600">
                <a:latin typeface="+mn-lt"/>
              </a:defRPr>
            </a:lvl5pPr>
            <a:lvl6pPr marL="2286000" indent="0">
              <a:buNone/>
              <a:defRPr sz="1600">
                <a:latin typeface="+mn-lt"/>
              </a:defRPr>
            </a:lvl6pPr>
            <a:lvl7pPr marL="2743200" indent="0">
              <a:buNone/>
              <a:defRPr sz="1600">
                <a:latin typeface="+mn-lt"/>
              </a:defRPr>
            </a:lvl7pPr>
            <a:lvl8pPr marL="3200400" indent="0">
              <a:buNone/>
              <a:defRPr sz="1600">
                <a:latin typeface="+mn-lt"/>
              </a:defRPr>
            </a:lvl8pPr>
            <a:lvl9pPr marL="3657600" indent="0">
              <a:buNone/>
              <a:defRPr sz="1600">
                <a:latin typeface="+mn-lt"/>
              </a:defRPr>
            </a:lvl9pPr>
          </a:lstStyle>
          <a:p>
            <a:pPr lvl="0"/>
            <a:r>
              <a:rPr lang="en-US"/>
              <a:t>Font 2</a:t>
            </a:r>
          </a:p>
        </p:txBody>
      </p:sp>
      <p:sp>
        <p:nvSpPr>
          <p:cNvPr id="70" name="Text Placeholder 43">
            <a:extLst>
              <a:ext uri="{FF2B5EF4-FFF2-40B4-BE49-F238E27FC236}">
                <a16:creationId xmlns:a16="http://schemas.microsoft.com/office/drawing/2014/main" xmlns="" id="{95C60BF0-73F3-40DC-BCBB-293A4962AAC6}"/>
              </a:ext>
            </a:extLst>
          </p:cNvPr>
          <p:cNvSpPr>
            <a:spLocks noGrp="1"/>
          </p:cNvSpPr>
          <p:nvPr>
            <p:ph type="body" sz="quarter" idx="23" hasCustomPrompt="1"/>
          </p:nvPr>
        </p:nvSpPr>
        <p:spPr>
          <a:xfrm>
            <a:off x="9862299" y="4120435"/>
            <a:ext cx="2139884" cy="306925"/>
          </a:xfrm>
        </p:spPr>
        <p:txBody>
          <a:bodyPr>
            <a:normAutofit/>
          </a:bodyPr>
          <a:lstStyle>
            <a:lvl1pPr marL="0" indent="0">
              <a:buNone/>
              <a:defRPr sz="18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Font 1</a:t>
            </a:r>
          </a:p>
        </p:txBody>
      </p:sp>
      <p:sp>
        <p:nvSpPr>
          <p:cNvPr id="68" name="Text Placeholder 45">
            <a:extLst>
              <a:ext uri="{FF2B5EF4-FFF2-40B4-BE49-F238E27FC236}">
                <a16:creationId xmlns:a16="http://schemas.microsoft.com/office/drawing/2014/main" xmlns="" id="{2EF9381B-4D80-41A2-BB4B-2DE81F024670}"/>
              </a:ext>
            </a:extLst>
          </p:cNvPr>
          <p:cNvSpPr>
            <a:spLocks noGrp="1"/>
          </p:cNvSpPr>
          <p:nvPr>
            <p:ph type="body" sz="quarter" idx="21" hasCustomPrompt="1"/>
          </p:nvPr>
        </p:nvSpPr>
        <p:spPr>
          <a:xfrm>
            <a:off x="9858824" y="5061972"/>
            <a:ext cx="1472184" cy="502920"/>
          </a:xfrm>
          <a:solidFill>
            <a:schemeClr val="accent3"/>
          </a:solidFill>
        </p:spPr>
        <p:txBody>
          <a:bodyPr anchor="ctr" anchorCtr="0">
            <a:normAutofit/>
          </a:bodyPr>
          <a:lstStyle>
            <a:lvl1pPr marL="0" indent="0">
              <a:buNone/>
              <a:defRPr sz="1600">
                <a:solidFill>
                  <a:schemeClr val="tx1"/>
                </a:solidFill>
                <a:latin typeface="+mn-lt"/>
              </a:defRPr>
            </a:lvl1pPr>
            <a:lvl2pPr marL="457200" indent="0">
              <a:buNone/>
              <a:defRPr sz="1600">
                <a:latin typeface="+mn-lt"/>
              </a:defRPr>
            </a:lvl2pPr>
            <a:lvl3pPr marL="914400" indent="0">
              <a:buNone/>
              <a:defRPr sz="1600">
                <a:latin typeface="+mn-lt"/>
              </a:defRPr>
            </a:lvl3pPr>
            <a:lvl4pPr marL="1371600" indent="0">
              <a:buNone/>
              <a:defRPr sz="1600">
                <a:latin typeface="+mn-lt"/>
              </a:defRPr>
            </a:lvl4pPr>
            <a:lvl5pPr marL="1828800" indent="0">
              <a:buNone/>
              <a:defRPr sz="1600">
                <a:latin typeface="+mn-lt"/>
              </a:defRPr>
            </a:lvl5pPr>
            <a:lvl6pPr marL="2286000" indent="0">
              <a:buNone/>
              <a:defRPr sz="1600">
                <a:latin typeface="+mn-lt"/>
              </a:defRPr>
            </a:lvl6pPr>
            <a:lvl7pPr marL="2743200" indent="0">
              <a:buNone/>
              <a:defRPr sz="1600">
                <a:latin typeface="+mn-lt"/>
              </a:defRPr>
            </a:lvl7pPr>
            <a:lvl8pPr marL="3200400" indent="0">
              <a:buNone/>
              <a:defRPr sz="1600">
                <a:latin typeface="+mn-lt"/>
              </a:defRPr>
            </a:lvl8pPr>
            <a:lvl9pPr marL="3657600" indent="0">
              <a:buNone/>
              <a:defRPr sz="1600">
                <a:latin typeface="+mn-lt"/>
              </a:defRPr>
            </a:lvl9pPr>
          </a:lstStyle>
          <a:p>
            <a:pPr lvl="0"/>
            <a:r>
              <a:rPr lang="en-US"/>
              <a:t>Color 2</a:t>
            </a:r>
          </a:p>
        </p:txBody>
      </p:sp>
      <p:sp>
        <p:nvSpPr>
          <p:cNvPr id="67" name="Text Placeholder 45">
            <a:extLst>
              <a:ext uri="{FF2B5EF4-FFF2-40B4-BE49-F238E27FC236}">
                <a16:creationId xmlns:a16="http://schemas.microsoft.com/office/drawing/2014/main" xmlns="" id="{4987B7F4-6625-4A36-B77F-882959F856AA}"/>
              </a:ext>
            </a:extLst>
          </p:cNvPr>
          <p:cNvSpPr>
            <a:spLocks noGrp="1"/>
          </p:cNvSpPr>
          <p:nvPr>
            <p:ph type="body" sz="quarter" idx="20" hasCustomPrompt="1"/>
          </p:nvPr>
        </p:nvSpPr>
        <p:spPr>
          <a:xfrm>
            <a:off x="9858824" y="5651675"/>
            <a:ext cx="1472184" cy="502920"/>
          </a:xfrm>
          <a:solidFill>
            <a:schemeClr val="accent1"/>
          </a:solidFill>
        </p:spPr>
        <p:txBody>
          <a:bodyPr anchor="ctr" anchorCtr="0">
            <a:normAutofit/>
          </a:bodyPr>
          <a:lstStyle>
            <a:lvl1pPr marL="0" indent="0">
              <a:buNone/>
              <a:defRPr sz="1600">
                <a:solidFill>
                  <a:schemeClr val="bg1"/>
                </a:solidFill>
                <a:latin typeface="+mn-lt"/>
              </a:defRPr>
            </a:lvl1pPr>
            <a:lvl2pPr marL="457200" indent="0">
              <a:buNone/>
              <a:defRPr sz="1600">
                <a:latin typeface="+mn-lt"/>
              </a:defRPr>
            </a:lvl2pPr>
            <a:lvl3pPr marL="914400" indent="0">
              <a:buNone/>
              <a:defRPr sz="1600">
                <a:latin typeface="+mn-lt"/>
              </a:defRPr>
            </a:lvl3pPr>
            <a:lvl4pPr marL="1371600" indent="0">
              <a:buNone/>
              <a:defRPr sz="1600">
                <a:latin typeface="+mn-lt"/>
              </a:defRPr>
            </a:lvl4pPr>
            <a:lvl5pPr marL="1828800" indent="0">
              <a:buNone/>
              <a:defRPr sz="1600">
                <a:latin typeface="+mn-lt"/>
              </a:defRPr>
            </a:lvl5pPr>
            <a:lvl6pPr marL="2286000" indent="0">
              <a:buNone/>
              <a:defRPr sz="1600">
                <a:latin typeface="+mn-lt"/>
              </a:defRPr>
            </a:lvl6pPr>
            <a:lvl7pPr marL="2743200" indent="0">
              <a:buNone/>
              <a:defRPr sz="1600">
                <a:latin typeface="+mn-lt"/>
              </a:defRPr>
            </a:lvl7pPr>
            <a:lvl8pPr marL="3200400" indent="0">
              <a:buNone/>
              <a:defRPr sz="1600">
                <a:latin typeface="+mn-lt"/>
              </a:defRPr>
            </a:lvl8pPr>
            <a:lvl9pPr marL="3657600" indent="0">
              <a:buNone/>
              <a:defRPr sz="1600">
                <a:latin typeface="+mn-lt"/>
              </a:defRPr>
            </a:lvl9pPr>
          </a:lstStyle>
          <a:p>
            <a:pPr lvl="0"/>
            <a:r>
              <a:rPr lang="en-US"/>
              <a:t>Color 2</a:t>
            </a:r>
          </a:p>
        </p:txBody>
      </p:sp>
      <p:sp>
        <p:nvSpPr>
          <p:cNvPr id="53" name="Text Placeholder 45">
            <a:extLst>
              <a:ext uri="{FF2B5EF4-FFF2-40B4-BE49-F238E27FC236}">
                <a16:creationId xmlns:a16="http://schemas.microsoft.com/office/drawing/2014/main" xmlns="" id="{45F3B76A-1FA5-42F7-AFC1-2AC596A8C974}"/>
              </a:ext>
            </a:extLst>
          </p:cNvPr>
          <p:cNvSpPr>
            <a:spLocks noGrp="1"/>
          </p:cNvSpPr>
          <p:nvPr>
            <p:ph type="body" sz="quarter" idx="14"/>
          </p:nvPr>
        </p:nvSpPr>
        <p:spPr>
          <a:xfrm>
            <a:off x="712372" y="2900864"/>
            <a:ext cx="8695457" cy="1449859"/>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sp>
        <p:nvSpPr>
          <p:cNvPr id="54" name="Text Placeholder 43">
            <a:extLst>
              <a:ext uri="{FF2B5EF4-FFF2-40B4-BE49-F238E27FC236}">
                <a16:creationId xmlns:a16="http://schemas.microsoft.com/office/drawing/2014/main" xmlns="" id="{F65D7F44-81CA-4D0C-A450-E4F0BA6106C4}"/>
              </a:ext>
            </a:extLst>
          </p:cNvPr>
          <p:cNvSpPr>
            <a:spLocks noGrp="1"/>
          </p:cNvSpPr>
          <p:nvPr>
            <p:ph type="body" sz="quarter" idx="15"/>
          </p:nvPr>
        </p:nvSpPr>
        <p:spPr>
          <a:xfrm>
            <a:off x="719036" y="2563466"/>
            <a:ext cx="8668231" cy="384048"/>
          </a:xfrm>
        </p:spPr>
        <p:txBody>
          <a:bodyPr>
            <a:normAutofit/>
          </a:bodyPr>
          <a:lstStyle>
            <a:lvl1pPr marL="0" indent="0">
              <a:buNone/>
              <a:defRPr sz="20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55" name="Rectangle 54" descr="Decorative">
            <a:extLst>
              <a:ext uri="{FF2B5EF4-FFF2-40B4-BE49-F238E27FC236}">
                <a16:creationId xmlns:a16="http://schemas.microsoft.com/office/drawing/2014/main" xmlns="" id="{60DCD89D-435E-449A-93A4-C4C40C657647}"/>
              </a:ext>
            </a:extLst>
          </p:cNvPr>
          <p:cNvSpPr/>
          <p:nvPr userDrawn="1"/>
        </p:nvSpPr>
        <p:spPr>
          <a:xfrm>
            <a:off x="477624" y="2642961"/>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6" name="Straight Connector 55" descr="Decorative">
            <a:extLst>
              <a:ext uri="{FF2B5EF4-FFF2-40B4-BE49-F238E27FC236}">
                <a16:creationId xmlns:a16="http://schemas.microsoft.com/office/drawing/2014/main" xmlns="" id="{1C62BECE-ECE4-4B62-A715-43ACD9ABC486}"/>
              </a:ext>
            </a:extLst>
          </p:cNvPr>
          <p:cNvCxnSpPr>
            <a:cxnSpLocks/>
          </p:cNvCxnSpPr>
          <p:nvPr userDrawn="1"/>
        </p:nvCxnSpPr>
        <p:spPr>
          <a:xfrm>
            <a:off x="796365" y="2841330"/>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46" name="Text Placeholder 45">
            <a:extLst>
              <a:ext uri="{FF2B5EF4-FFF2-40B4-BE49-F238E27FC236}">
                <a16:creationId xmlns:a16="http://schemas.microsoft.com/office/drawing/2014/main" xmlns="" id="{325768D6-7B52-442D-8E90-647BEFA404AB}"/>
              </a:ext>
            </a:extLst>
          </p:cNvPr>
          <p:cNvSpPr>
            <a:spLocks noGrp="1"/>
          </p:cNvSpPr>
          <p:nvPr>
            <p:ph type="body" sz="quarter" idx="11"/>
          </p:nvPr>
        </p:nvSpPr>
        <p:spPr>
          <a:xfrm>
            <a:off x="712372" y="662489"/>
            <a:ext cx="8774525" cy="689391"/>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cxnSp>
        <p:nvCxnSpPr>
          <p:cNvPr id="5" name="Straight Connector 4" descr="Decorative">
            <a:extLst>
              <a:ext uri="{FF2B5EF4-FFF2-40B4-BE49-F238E27FC236}">
                <a16:creationId xmlns:a16="http://schemas.microsoft.com/office/drawing/2014/main" xmlns="" id="{E63CEA07-8ADB-4363-9067-1AD981143895}"/>
              </a:ext>
            </a:extLst>
          </p:cNvPr>
          <p:cNvCxnSpPr>
            <a:cxnSpLocks/>
          </p:cNvCxnSpPr>
          <p:nvPr userDrawn="1"/>
        </p:nvCxnSpPr>
        <p:spPr>
          <a:xfrm flipH="1">
            <a:off x="-12415" y="1351882"/>
            <a:ext cx="12204415" cy="39690"/>
          </a:xfrm>
          <a:prstGeom prst="line">
            <a:avLst/>
          </a:prstGeom>
          <a:ln w="57150">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13" name="Rectangle 12" descr="Decorative">
            <a:extLst>
              <a:ext uri="{FF2B5EF4-FFF2-40B4-BE49-F238E27FC236}">
                <a16:creationId xmlns:a16="http://schemas.microsoft.com/office/drawing/2014/main" xmlns="" id="{2A7D8DE0-F3A9-435B-8E41-D528CBAEAADA}"/>
              </a:ext>
            </a:extLst>
          </p:cNvPr>
          <p:cNvSpPr/>
          <p:nvPr userDrawn="1"/>
        </p:nvSpPr>
        <p:spPr>
          <a:xfrm>
            <a:off x="477624" y="423636"/>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descr="Decorative">
            <a:extLst>
              <a:ext uri="{FF2B5EF4-FFF2-40B4-BE49-F238E27FC236}">
                <a16:creationId xmlns:a16="http://schemas.microsoft.com/office/drawing/2014/main" xmlns="" id="{DC443933-347B-45AB-8680-1F58DAFD4874}"/>
              </a:ext>
            </a:extLst>
          </p:cNvPr>
          <p:cNvCxnSpPr>
            <a:cxnSpLocks/>
          </p:cNvCxnSpPr>
          <p:nvPr userDrawn="1"/>
        </p:nvCxnSpPr>
        <p:spPr>
          <a:xfrm>
            <a:off x="796365" y="612480"/>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33" name="Rectangle 32" descr="Decorative">
            <a:extLst>
              <a:ext uri="{FF2B5EF4-FFF2-40B4-BE49-F238E27FC236}">
                <a16:creationId xmlns:a16="http://schemas.microsoft.com/office/drawing/2014/main" xmlns="" id="{6F3D237C-A066-4473-81BA-5377D9742F04}"/>
              </a:ext>
            </a:extLst>
          </p:cNvPr>
          <p:cNvSpPr/>
          <p:nvPr userDrawn="1"/>
        </p:nvSpPr>
        <p:spPr>
          <a:xfrm>
            <a:off x="11403731" y="5061006"/>
            <a:ext cx="345896" cy="504852"/>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a:solidFill>
                <a:schemeClr val="tx1"/>
              </a:solidFill>
              <a:latin typeface="Montserrat" panose="00000500000000000000" pitchFamily="50" charset="0"/>
            </a:endParaRPr>
          </a:p>
        </p:txBody>
      </p:sp>
      <p:cxnSp>
        <p:nvCxnSpPr>
          <p:cNvPr id="6" name="Straight Connector 5" descr="Decorative">
            <a:extLst>
              <a:ext uri="{FF2B5EF4-FFF2-40B4-BE49-F238E27FC236}">
                <a16:creationId xmlns:a16="http://schemas.microsoft.com/office/drawing/2014/main" xmlns="" id="{3DF8A038-75AE-4F2B-A428-B39400D2A1B0}"/>
              </a:ext>
            </a:extLst>
          </p:cNvPr>
          <p:cNvCxnSpPr>
            <a:cxnSpLocks/>
          </p:cNvCxnSpPr>
          <p:nvPr userDrawn="1"/>
        </p:nvCxnSpPr>
        <p:spPr>
          <a:xfrm>
            <a:off x="9629468" y="0"/>
            <a:ext cx="0" cy="6858000"/>
          </a:xfrm>
          <a:prstGeom prst="line">
            <a:avLst/>
          </a:prstGeom>
          <a:ln w="57150">
            <a:solidFill>
              <a:schemeClr val="accent1"/>
            </a:solidFill>
          </a:ln>
          <a:effectLst/>
        </p:spPr>
        <p:style>
          <a:lnRef idx="1">
            <a:schemeClr val="accent1"/>
          </a:lnRef>
          <a:fillRef idx="0">
            <a:schemeClr val="accent1"/>
          </a:fillRef>
          <a:effectRef idx="0">
            <a:schemeClr val="accent1"/>
          </a:effectRef>
          <a:fontRef idx="minor">
            <a:schemeClr val="tx1"/>
          </a:fontRef>
        </p:style>
      </p:cxnSp>
      <p:sp>
        <p:nvSpPr>
          <p:cNvPr id="34" name="Rectangle 33" descr="Decorative">
            <a:extLst>
              <a:ext uri="{FF2B5EF4-FFF2-40B4-BE49-F238E27FC236}">
                <a16:creationId xmlns:a16="http://schemas.microsoft.com/office/drawing/2014/main" xmlns="" id="{9E438F88-AAF6-45DE-ADF4-8E178ABE42E5}"/>
              </a:ext>
            </a:extLst>
          </p:cNvPr>
          <p:cNvSpPr/>
          <p:nvPr userDrawn="1"/>
        </p:nvSpPr>
        <p:spPr>
          <a:xfrm>
            <a:off x="11813412" y="5061006"/>
            <a:ext cx="182108" cy="504852"/>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a:solidFill>
                <a:schemeClr val="tx1"/>
              </a:solidFill>
              <a:latin typeface="Montserrat" panose="00000500000000000000" pitchFamily="50" charset="0"/>
            </a:endParaRPr>
          </a:p>
        </p:txBody>
      </p:sp>
      <p:sp>
        <p:nvSpPr>
          <p:cNvPr id="35" name="Rectangle 34" descr="Decorative">
            <a:extLst>
              <a:ext uri="{FF2B5EF4-FFF2-40B4-BE49-F238E27FC236}">
                <a16:creationId xmlns:a16="http://schemas.microsoft.com/office/drawing/2014/main" xmlns="" id="{37EEAA79-16A1-4059-BCFC-31F714402778}"/>
              </a:ext>
            </a:extLst>
          </p:cNvPr>
          <p:cNvSpPr/>
          <p:nvPr userDrawn="1"/>
        </p:nvSpPr>
        <p:spPr>
          <a:xfrm>
            <a:off x="11399261" y="5650709"/>
            <a:ext cx="345896" cy="50485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a:latin typeface="Montserrat" panose="00000500000000000000" pitchFamily="50" charset="0"/>
            </a:endParaRPr>
          </a:p>
        </p:txBody>
      </p:sp>
      <p:sp>
        <p:nvSpPr>
          <p:cNvPr id="36" name="Rectangle 35" descr="Decorative">
            <a:extLst>
              <a:ext uri="{FF2B5EF4-FFF2-40B4-BE49-F238E27FC236}">
                <a16:creationId xmlns:a16="http://schemas.microsoft.com/office/drawing/2014/main" xmlns="" id="{BD77C84E-D273-4AC4-8DE6-6CD4CAC10DE7}"/>
              </a:ext>
            </a:extLst>
          </p:cNvPr>
          <p:cNvSpPr/>
          <p:nvPr userDrawn="1"/>
        </p:nvSpPr>
        <p:spPr>
          <a:xfrm>
            <a:off x="11813410" y="5650709"/>
            <a:ext cx="182109" cy="50485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a:latin typeface="Montserrat" panose="00000500000000000000" pitchFamily="50" charset="0"/>
            </a:endParaRPr>
          </a:p>
        </p:txBody>
      </p:sp>
      <p:sp>
        <p:nvSpPr>
          <p:cNvPr id="48" name="Text Placeholder 45">
            <a:extLst>
              <a:ext uri="{FF2B5EF4-FFF2-40B4-BE49-F238E27FC236}">
                <a16:creationId xmlns:a16="http://schemas.microsoft.com/office/drawing/2014/main" xmlns="" id="{F6F14BE5-EAFA-4191-B9F8-EC6F85C22B4B}"/>
              </a:ext>
            </a:extLst>
          </p:cNvPr>
          <p:cNvSpPr>
            <a:spLocks noGrp="1"/>
          </p:cNvSpPr>
          <p:nvPr>
            <p:ph type="body" sz="quarter" idx="12"/>
          </p:nvPr>
        </p:nvSpPr>
        <p:spPr>
          <a:xfrm>
            <a:off x="712372" y="1929315"/>
            <a:ext cx="4343400" cy="559866"/>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sp>
        <p:nvSpPr>
          <p:cNvPr id="49" name="Text Placeholder 43">
            <a:extLst>
              <a:ext uri="{FF2B5EF4-FFF2-40B4-BE49-F238E27FC236}">
                <a16:creationId xmlns:a16="http://schemas.microsoft.com/office/drawing/2014/main" xmlns="" id="{EB8E38C1-E37B-4810-8F05-63D3E4A27831}"/>
              </a:ext>
            </a:extLst>
          </p:cNvPr>
          <p:cNvSpPr>
            <a:spLocks noGrp="1"/>
          </p:cNvSpPr>
          <p:nvPr>
            <p:ph type="body" sz="quarter" idx="13"/>
          </p:nvPr>
        </p:nvSpPr>
        <p:spPr>
          <a:xfrm>
            <a:off x="719036" y="1591916"/>
            <a:ext cx="4343400" cy="384048"/>
          </a:xfrm>
        </p:spPr>
        <p:txBody>
          <a:bodyPr>
            <a:noAutofit/>
          </a:bodyPr>
          <a:lstStyle>
            <a:lvl1pPr marL="0" indent="0">
              <a:buNone/>
              <a:defRPr sz="20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50" name="Rectangle 49" descr="Decorative">
            <a:extLst>
              <a:ext uri="{FF2B5EF4-FFF2-40B4-BE49-F238E27FC236}">
                <a16:creationId xmlns:a16="http://schemas.microsoft.com/office/drawing/2014/main" xmlns="" id="{56E9A7F9-5534-47C1-B5A3-7F9902C14923}"/>
              </a:ext>
            </a:extLst>
          </p:cNvPr>
          <p:cNvSpPr/>
          <p:nvPr userDrawn="1"/>
        </p:nvSpPr>
        <p:spPr>
          <a:xfrm>
            <a:off x="477624" y="1671411"/>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Straight Connector 50" descr="Decorative">
            <a:extLst>
              <a:ext uri="{FF2B5EF4-FFF2-40B4-BE49-F238E27FC236}">
                <a16:creationId xmlns:a16="http://schemas.microsoft.com/office/drawing/2014/main" xmlns="" id="{51682317-7D7D-4ACB-8B7F-19DD6336120F}"/>
              </a:ext>
            </a:extLst>
          </p:cNvPr>
          <p:cNvCxnSpPr>
            <a:cxnSpLocks/>
          </p:cNvCxnSpPr>
          <p:nvPr userDrawn="1"/>
        </p:nvCxnSpPr>
        <p:spPr>
          <a:xfrm>
            <a:off x="796365" y="1879305"/>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58" name="Text Placeholder 45">
            <a:extLst>
              <a:ext uri="{FF2B5EF4-FFF2-40B4-BE49-F238E27FC236}">
                <a16:creationId xmlns:a16="http://schemas.microsoft.com/office/drawing/2014/main" xmlns="" id="{3420C139-40C8-4BA9-A7DE-E320E6204C6B}"/>
              </a:ext>
            </a:extLst>
          </p:cNvPr>
          <p:cNvSpPr>
            <a:spLocks noGrp="1"/>
          </p:cNvSpPr>
          <p:nvPr>
            <p:ph type="body" sz="quarter" idx="16"/>
          </p:nvPr>
        </p:nvSpPr>
        <p:spPr>
          <a:xfrm>
            <a:off x="712373" y="4794306"/>
            <a:ext cx="4343400" cy="1738598"/>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sp>
        <p:nvSpPr>
          <p:cNvPr id="59" name="Text Placeholder 43">
            <a:extLst>
              <a:ext uri="{FF2B5EF4-FFF2-40B4-BE49-F238E27FC236}">
                <a16:creationId xmlns:a16="http://schemas.microsoft.com/office/drawing/2014/main" xmlns="" id="{1961189E-6CAA-47B3-BB79-4E634FCE8640}"/>
              </a:ext>
            </a:extLst>
          </p:cNvPr>
          <p:cNvSpPr>
            <a:spLocks noGrp="1"/>
          </p:cNvSpPr>
          <p:nvPr>
            <p:ph type="body" sz="quarter" idx="17"/>
          </p:nvPr>
        </p:nvSpPr>
        <p:spPr>
          <a:xfrm>
            <a:off x="719036" y="4456908"/>
            <a:ext cx="4329801" cy="384048"/>
          </a:xfrm>
        </p:spPr>
        <p:txBody>
          <a:bodyPr>
            <a:normAutofit/>
          </a:bodyPr>
          <a:lstStyle>
            <a:lvl1pPr marL="0" indent="0">
              <a:buNone/>
              <a:defRPr sz="20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60" name="Rectangle 59" descr="Decorative">
            <a:extLst>
              <a:ext uri="{FF2B5EF4-FFF2-40B4-BE49-F238E27FC236}">
                <a16:creationId xmlns:a16="http://schemas.microsoft.com/office/drawing/2014/main" xmlns="" id="{DD2E8C20-5111-4E47-95BD-27222E7E5DEF}"/>
              </a:ext>
            </a:extLst>
          </p:cNvPr>
          <p:cNvSpPr/>
          <p:nvPr userDrawn="1"/>
        </p:nvSpPr>
        <p:spPr>
          <a:xfrm>
            <a:off x="477624" y="4536403"/>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Connector 60" descr="Decorative">
            <a:extLst>
              <a:ext uri="{FF2B5EF4-FFF2-40B4-BE49-F238E27FC236}">
                <a16:creationId xmlns:a16="http://schemas.microsoft.com/office/drawing/2014/main" xmlns="" id="{2502C01A-F68D-4C47-B3A0-18518E6A63C1}"/>
              </a:ext>
            </a:extLst>
          </p:cNvPr>
          <p:cNvCxnSpPr>
            <a:cxnSpLocks/>
          </p:cNvCxnSpPr>
          <p:nvPr userDrawn="1"/>
        </p:nvCxnSpPr>
        <p:spPr>
          <a:xfrm>
            <a:off x="796365" y="4734772"/>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62" name="Text Placeholder 45">
            <a:extLst>
              <a:ext uri="{FF2B5EF4-FFF2-40B4-BE49-F238E27FC236}">
                <a16:creationId xmlns:a16="http://schemas.microsoft.com/office/drawing/2014/main" xmlns="" id="{A83CF208-DC3C-430F-AABB-B2793C087D78}"/>
              </a:ext>
            </a:extLst>
          </p:cNvPr>
          <p:cNvSpPr>
            <a:spLocks noGrp="1"/>
          </p:cNvSpPr>
          <p:nvPr>
            <p:ph type="body" sz="quarter" idx="18"/>
          </p:nvPr>
        </p:nvSpPr>
        <p:spPr>
          <a:xfrm>
            <a:off x="5608222" y="1929315"/>
            <a:ext cx="3779044" cy="559866"/>
          </a:xfrm>
        </p:spPr>
        <p:txBody>
          <a:bodyPr>
            <a:noAutofit/>
          </a:bodyPr>
          <a:lstStyle>
            <a:lvl1pPr marL="0" indent="0">
              <a:lnSpc>
                <a:spcPct val="110000"/>
              </a:lnSpc>
              <a:buNone/>
              <a:defRPr sz="1500">
                <a:latin typeface="+mn-lt"/>
              </a:defRPr>
            </a:lvl1pPr>
            <a:lvl2pPr marL="457200" indent="0">
              <a:lnSpc>
                <a:spcPct val="110000"/>
              </a:lnSpc>
              <a:buNone/>
              <a:defRPr sz="1500">
                <a:latin typeface="+mn-lt"/>
              </a:defRPr>
            </a:lvl2pPr>
            <a:lvl3pPr marL="914400" indent="0">
              <a:lnSpc>
                <a:spcPct val="110000"/>
              </a:lnSpc>
              <a:buNone/>
              <a:defRPr sz="1500">
                <a:latin typeface="+mn-lt"/>
              </a:defRPr>
            </a:lvl3pPr>
            <a:lvl4pPr marL="1371600" indent="0">
              <a:lnSpc>
                <a:spcPct val="110000"/>
              </a:lnSpc>
              <a:buNone/>
              <a:defRPr sz="1500">
                <a:latin typeface="+mn-lt"/>
              </a:defRPr>
            </a:lvl4pPr>
            <a:lvl5pPr marL="1828800" indent="0">
              <a:lnSpc>
                <a:spcPct val="110000"/>
              </a:lnSpc>
              <a:buNone/>
              <a:defRPr sz="1500">
                <a:latin typeface="+mn-lt"/>
              </a:defRPr>
            </a:lvl5pPr>
            <a:lvl6pPr marL="2286000" indent="0">
              <a:lnSpc>
                <a:spcPct val="110000"/>
              </a:lnSpc>
              <a:buNone/>
              <a:defRPr sz="1500">
                <a:latin typeface="+mn-lt"/>
              </a:defRPr>
            </a:lvl6pPr>
            <a:lvl7pPr marL="2743200" indent="0">
              <a:lnSpc>
                <a:spcPct val="110000"/>
              </a:lnSpc>
              <a:buNone/>
              <a:defRPr sz="1500">
                <a:latin typeface="+mn-lt"/>
              </a:defRPr>
            </a:lvl7pPr>
            <a:lvl8pPr marL="3200400" indent="0">
              <a:lnSpc>
                <a:spcPct val="110000"/>
              </a:lnSpc>
              <a:buNone/>
              <a:defRPr sz="1500">
                <a:latin typeface="+mn-lt"/>
              </a:defRPr>
            </a:lvl8pPr>
            <a:lvl9pPr marL="3657600" indent="0">
              <a:lnSpc>
                <a:spcPct val="110000"/>
              </a:lnSpc>
              <a:buNone/>
              <a:defRPr sz="1500">
                <a:latin typeface="+mn-lt"/>
              </a:defRPr>
            </a:lvl9pPr>
          </a:lstStyle>
          <a:p>
            <a:pPr lvl="0"/>
            <a:r>
              <a:rPr lang="en-US"/>
              <a:t>Click to edit Master text styles</a:t>
            </a:r>
          </a:p>
        </p:txBody>
      </p:sp>
      <p:sp>
        <p:nvSpPr>
          <p:cNvPr id="63" name="Text Placeholder 43">
            <a:extLst>
              <a:ext uri="{FF2B5EF4-FFF2-40B4-BE49-F238E27FC236}">
                <a16:creationId xmlns:a16="http://schemas.microsoft.com/office/drawing/2014/main" xmlns="" id="{C47CA698-4EAB-4FE7-913E-170C8A674572}"/>
              </a:ext>
            </a:extLst>
          </p:cNvPr>
          <p:cNvSpPr>
            <a:spLocks noGrp="1"/>
          </p:cNvSpPr>
          <p:nvPr>
            <p:ph type="body" sz="quarter" idx="19"/>
          </p:nvPr>
        </p:nvSpPr>
        <p:spPr>
          <a:xfrm>
            <a:off x="5614886" y="1591916"/>
            <a:ext cx="3779044" cy="384048"/>
          </a:xfrm>
        </p:spPr>
        <p:txBody>
          <a:bodyPr>
            <a:normAutofit/>
          </a:bodyPr>
          <a:lstStyle>
            <a:lvl1pPr marL="0" indent="0">
              <a:buNone/>
              <a:defRPr sz="20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64" name="Rectangle 63" descr="Decorative">
            <a:extLst>
              <a:ext uri="{FF2B5EF4-FFF2-40B4-BE49-F238E27FC236}">
                <a16:creationId xmlns:a16="http://schemas.microsoft.com/office/drawing/2014/main" xmlns="" id="{544B76BF-B165-42E9-8AE0-79C3570834DE}"/>
              </a:ext>
            </a:extLst>
          </p:cNvPr>
          <p:cNvSpPr/>
          <p:nvPr userDrawn="1"/>
        </p:nvSpPr>
        <p:spPr>
          <a:xfrm>
            <a:off x="5373474" y="1671411"/>
            <a:ext cx="109493" cy="10949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 name="Straight Connector 64" descr="Decorative">
            <a:extLst>
              <a:ext uri="{FF2B5EF4-FFF2-40B4-BE49-F238E27FC236}">
                <a16:creationId xmlns:a16="http://schemas.microsoft.com/office/drawing/2014/main" xmlns="" id="{9303F56E-FD58-4674-B6A9-8AE90D8D16EB}"/>
              </a:ext>
            </a:extLst>
          </p:cNvPr>
          <p:cNvCxnSpPr>
            <a:cxnSpLocks/>
          </p:cNvCxnSpPr>
          <p:nvPr userDrawn="1"/>
        </p:nvCxnSpPr>
        <p:spPr>
          <a:xfrm>
            <a:off x="5701740" y="1879305"/>
            <a:ext cx="213285" cy="0"/>
          </a:xfrm>
          <a:prstGeom prst="line">
            <a:avLst/>
          </a:prstGeom>
          <a:ln w="6350">
            <a:solidFill>
              <a:srgbClr val="03ECF4"/>
            </a:solidFill>
          </a:ln>
          <a:effectLst/>
        </p:spPr>
        <p:style>
          <a:lnRef idx="1">
            <a:schemeClr val="accent1"/>
          </a:lnRef>
          <a:fillRef idx="0">
            <a:schemeClr val="accent1"/>
          </a:fillRef>
          <a:effectRef idx="0">
            <a:schemeClr val="accent1"/>
          </a:effectRef>
          <a:fontRef idx="minor">
            <a:schemeClr val="tx1"/>
          </a:fontRef>
        </p:style>
      </p:cxnSp>
      <p:sp>
        <p:nvSpPr>
          <p:cNvPr id="71" name="Text Placeholder 45">
            <a:extLst>
              <a:ext uri="{FF2B5EF4-FFF2-40B4-BE49-F238E27FC236}">
                <a16:creationId xmlns:a16="http://schemas.microsoft.com/office/drawing/2014/main" xmlns="" id="{2B47ED34-FAAF-4509-B75B-5313C234F556}"/>
              </a:ext>
            </a:extLst>
          </p:cNvPr>
          <p:cNvSpPr>
            <a:spLocks noGrp="1"/>
          </p:cNvSpPr>
          <p:nvPr>
            <p:ph type="body" sz="quarter" idx="24"/>
          </p:nvPr>
        </p:nvSpPr>
        <p:spPr>
          <a:xfrm>
            <a:off x="9871664" y="2591318"/>
            <a:ext cx="2123855" cy="1323457"/>
          </a:xfrm>
        </p:spPr>
        <p:txBody>
          <a:bodyPr>
            <a:noAutofit/>
          </a:bodyPr>
          <a:lstStyle>
            <a:lvl1pPr marL="171450" indent="-171450">
              <a:spcBef>
                <a:spcPts val="400"/>
              </a:spcBef>
              <a:buFont typeface="Arial" panose="020B0604020202020204" pitchFamily="34" charset="0"/>
              <a:buChar char="•"/>
              <a:defRPr sz="1500">
                <a:latin typeface="+mn-lt"/>
              </a:defRPr>
            </a:lvl1pPr>
            <a:lvl2pPr marL="628650" indent="-171450">
              <a:spcBef>
                <a:spcPts val="400"/>
              </a:spcBef>
              <a:buFont typeface="Arial" panose="020B0604020202020204" pitchFamily="34" charset="0"/>
              <a:buChar char="•"/>
              <a:defRPr sz="1500">
                <a:latin typeface="+mn-lt"/>
              </a:defRPr>
            </a:lvl2pPr>
            <a:lvl3pPr marL="1085850" indent="-171450">
              <a:spcBef>
                <a:spcPts val="400"/>
              </a:spcBef>
              <a:buFont typeface="Arial" panose="020B0604020202020204" pitchFamily="34" charset="0"/>
              <a:buChar char="•"/>
              <a:defRPr sz="1500">
                <a:latin typeface="+mn-lt"/>
              </a:defRPr>
            </a:lvl3pPr>
            <a:lvl4pPr marL="1543050" indent="-171450">
              <a:spcBef>
                <a:spcPts val="400"/>
              </a:spcBef>
              <a:buFont typeface="Arial" panose="020B0604020202020204" pitchFamily="34" charset="0"/>
              <a:buChar char="•"/>
              <a:defRPr sz="1500">
                <a:latin typeface="+mn-lt"/>
              </a:defRPr>
            </a:lvl4pPr>
            <a:lvl5pPr marL="2000250" indent="-171450">
              <a:spcBef>
                <a:spcPts val="400"/>
              </a:spcBef>
              <a:buFont typeface="Arial" panose="020B0604020202020204" pitchFamily="34" charset="0"/>
              <a:buChar char="•"/>
              <a:defRPr sz="1500">
                <a:latin typeface="+mn-lt"/>
              </a:defRPr>
            </a:lvl5pPr>
            <a:lvl6pPr marL="2457450" indent="-171450">
              <a:spcBef>
                <a:spcPts val="400"/>
              </a:spcBef>
              <a:buFont typeface="Arial" panose="020B0604020202020204" pitchFamily="34" charset="0"/>
              <a:buChar char="•"/>
              <a:defRPr sz="1500">
                <a:latin typeface="+mn-lt"/>
              </a:defRPr>
            </a:lvl6pPr>
            <a:lvl7pPr marL="2914650" indent="-171450">
              <a:spcBef>
                <a:spcPts val="400"/>
              </a:spcBef>
              <a:buFont typeface="Arial" panose="020B0604020202020204" pitchFamily="34" charset="0"/>
              <a:buChar char="•"/>
              <a:defRPr sz="1500">
                <a:latin typeface="+mn-lt"/>
              </a:defRPr>
            </a:lvl7pPr>
            <a:lvl8pPr marL="3371850" indent="-171450">
              <a:spcBef>
                <a:spcPts val="400"/>
              </a:spcBef>
              <a:buFont typeface="Arial" panose="020B0604020202020204" pitchFamily="34" charset="0"/>
              <a:buChar char="•"/>
              <a:defRPr sz="1500">
                <a:latin typeface="+mn-lt"/>
              </a:defRPr>
            </a:lvl8pPr>
            <a:lvl9pPr marL="3829050" indent="-171450">
              <a:spcBef>
                <a:spcPts val="400"/>
              </a:spcBef>
              <a:buFont typeface="Arial" panose="020B0604020202020204" pitchFamily="34" charset="0"/>
              <a:buChar char="•"/>
              <a:defRPr sz="1500">
                <a:latin typeface="+mn-lt"/>
              </a:defRPr>
            </a:lvl9pPr>
          </a:lstStyle>
          <a:p>
            <a:pPr lvl="0"/>
            <a:r>
              <a:rPr lang="en-US"/>
              <a:t>Click to edit Master text styles</a:t>
            </a:r>
          </a:p>
        </p:txBody>
      </p:sp>
      <p:sp>
        <p:nvSpPr>
          <p:cNvPr id="72" name="Text Placeholder 43">
            <a:extLst>
              <a:ext uri="{FF2B5EF4-FFF2-40B4-BE49-F238E27FC236}">
                <a16:creationId xmlns:a16="http://schemas.microsoft.com/office/drawing/2014/main" xmlns="" id="{AD01572B-635F-4047-A8C1-2CC353E19769}"/>
              </a:ext>
            </a:extLst>
          </p:cNvPr>
          <p:cNvSpPr>
            <a:spLocks noGrp="1"/>
          </p:cNvSpPr>
          <p:nvPr>
            <p:ph type="body" sz="quarter" idx="25"/>
          </p:nvPr>
        </p:nvSpPr>
        <p:spPr>
          <a:xfrm>
            <a:off x="9866005" y="2326160"/>
            <a:ext cx="2123845" cy="306925"/>
          </a:xfrm>
        </p:spPr>
        <p:txBody>
          <a:bodyPr>
            <a:normAutofit/>
          </a:bodyPr>
          <a:lstStyle>
            <a:lvl1pPr marL="0" indent="0">
              <a:buNone/>
              <a:defRPr sz="1800">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vl6pPr marL="2286000" indent="0">
              <a:buNone/>
              <a:defRPr sz="1800">
                <a:latin typeface="+mj-lt"/>
              </a:defRPr>
            </a:lvl6pPr>
            <a:lvl7pPr marL="2743200" indent="0">
              <a:buNone/>
              <a:defRPr sz="1800">
                <a:latin typeface="+mj-lt"/>
              </a:defRPr>
            </a:lvl7pPr>
            <a:lvl8pPr marL="3200400" indent="0">
              <a:buNone/>
              <a:defRPr sz="1800">
                <a:latin typeface="+mj-lt"/>
              </a:defRPr>
            </a:lvl8pPr>
            <a:lvl9pPr marL="3657600" indent="0">
              <a:buNone/>
              <a:defRPr sz="1800">
                <a:latin typeface="+mj-lt"/>
              </a:defRPr>
            </a:lvl9pPr>
          </a:lstStyle>
          <a:p>
            <a:pPr lvl="0"/>
            <a:r>
              <a:rPr lang="en-US"/>
              <a:t>Click to edit Master text styles</a:t>
            </a:r>
          </a:p>
        </p:txBody>
      </p:sp>
      <p:sp>
        <p:nvSpPr>
          <p:cNvPr id="74" name="Picture Placeholder 73">
            <a:extLst>
              <a:ext uri="{FF2B5EF4-FFF2-40B4-BE49-F238E27FC236}">
                <a16:creationId xmlns:a16="http://schemas.microsoft.com/office/drawing/2014/main" xmlns="" id="{B6F6A31F-D26B-4C78-9015-6E0F12BE6E5F}"/>
              </a:ext>
            </a:extLst>
          </p:cNvPr>
          <p:cNvSpPr>
            <a:spLocks noGrp="1"/>
          </p:cNvSpPr>
          <p:nvPr>
            <p:ph type="pic" sz="quarter" idx="26"/>
          </p:nvPr>
        </p:nvSpPr>
        <p:spPr>
          <a:xfrm>
            <a:off x="9858824" y="209551"/>
            <a:ext cx="2121408" cy="2084832"/>
          </a:xfrm>
        </p:spPr>
        <p:txBody>
          <a:bodyPr>
            <a:normAutofit/>
          </a:bodyPr>
          <a:lstStyle>
            <a:lvl1pPr marL="0" indent="0" algn="ctr">
              <a:buNone/>
              <a:defRPr sz="1800"/>
            </a:lvl1pPr>
          </a:lstStyle>
          <a:p>
            <a:endParaRPr lang="en-US"/>
          </a:p>
        </p:txBody>
      </p:sp>
      <p:sp>
        <p:nvSpPr>
          <p:cNvPr id="76" name="Picture Placeholder 75">
            <a:extLst>
              <a:ext uri="{FF2B5EF4-FFF2-40B4-BE49-F238E27FC236}">
                <a16:creationId xmlns:a16="http://schemas.microsoft.com/office/drawing/2014/main" xmlns="" id="{D137246E-DA13-43BC-9FD3-07F8A3D20530}"/>
              </a:ext>
            </a:extLst>
          </p:cNvPr>
          <p:cNvSpPr>
            <a:spLocks noGrp="1"/>
          </p:cNvSpPr>
          <p:nvPr>
            <p:ph type="pic" sz="quarter" idx="27"/>
          </p:nvPr>
        </p:nvSpPr>
        <p:spPr>
          <a:xfrm>
            <a:off x="7618845" y="4899581"/>
            <a:ext cx="1549519" cy="885439"/>
          </a:xfrm>
        </p:spPr>
        <p:txBody>
          <a:bodyPr>
            <a:normAutofit/>
          </a:bodyPr>
          <a:lstStyle>
            <a:lvl1pPr marL="0" indent="0" algn="ctr">
              <a:buNone/>
              <a:defRPr lang="en-US" sz="1800" kern="1200" dirty="0">
                <a:solidFill>
                  <a:schemeClr val="tx1"/>
                </a:solidFill>
                <a:latin typeface="+mn-lt"/>
                <a:ea typeface="+mn-ea"/>
                <a:cs typeface="+mn-cs"/>
              </a:defRPr>
            </a:lvl1pPr>
          </a:lstStyle>
          <a:p>
            <a:endParaRPr lang="en-US"/>
          </a:p>
        </p:txBody>
      </p:sp>
      <p:sp>
        <p:nvSpPr>
          <p:cNvPr id="77" name="Picture Placeholder 75">
            <a:extLst>
              <a:ext uri="{FF2B5EF4-FFF2-40B4-BE49-F238E27FC236}">
                <a16:creationId xmlns:a16="http://schemas.microsoft.com/office/drawing/2014/main" xmlns="" id="{C3BF6909-F3BD-45A0-86E6-E71178C71E4A}"/>
              </a:ext>
            </a:extLst>
          </p:cNvPr>
          <p:cNvSpPr>
            <a:spLocks noGrp="1"/>
          </p:cNvSpPr>
          <p:nvPr>
            <p:ph type="pic" sz="quarter" idx="28"/>
          </p:nvPr>
        </p:nvSpPr>
        <p:spPr>
          <a:xfrm>
            <a:off x="5608222" y="4408237"/>
            <a:ext cx="1549520" cy="2005261"/>
          </a:xfrm>
        </p:spPr>
        <p:txBody>
          <a:bodyPr>
            <a:normAutofit/>
          </a:bodyPr>
          <a:lstStyle>
            <a:lvl1pPr marL="0" indent="0" algn="ctr">
              <a:buNone/>
              <a:defRPr lang="en-US" sz="1800" kern="1200" dirty="0">
                <a:solidFill>
                  <a:schemeClr val="tx1"/>
                </a:solidFill>
                <a:latin typeface="+mn-lt"/>
                <a:ea typeface="+mn-ea"/>
                <a:cs typeface="+mn-cs"/>
              </a:defRPr>
            </a:lvl1pPr>
          </a:lstStyle>
          <a:p>
            <a:endParaRPr lang="en-US"/>
          </a:p>
        </p:txBody>
      </p:sp>
    </p:spTree>
    <p:extLst>
      <p:ext uri="{BB962C8B-B14F-4D97-AF65-F5344CB8AC3E}">
        <p14:creationId xmlns:p14="http://schemas.microsoft.com/office/powerpoint/2010/main" xmlns="" val="1527937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E637CCC2-C393-4E09-A030-1C96C2B62BDB}"/>
              </a:ext>
            </a:extLst>
          </p:cNvPr>
          <p:cNvSpPr>
            <a:spLocks noGrp="1"/>
          </p:cNvSpPr>
          <p:nvPr>
            <p:ph type="title"/>
          </p:nvPr>
        </p:nvSpPr>
        <p:spPr>
          <a:xfrm>
            <a:off x="5416032" y="233843"/>
            <a:ext cx="4268742" cy="1588127"/>
          </a:xfrm>
          <a:prstGeom prst="rect">
            <a:avLst/>
          </a:prstGeom>
          <a:noFill/>
        </p:spPr>
        <p:txBody>
          <a:bodyPr wrap="square" rtlCol="0">
            <a:spAutoFit/>
          </a:bodyPr>
          <a:lstStyle>
            <a:lvl1pPr>
              <a:defRPr lang="en-US" sz="5400" cap="all" spc="170" baseline="0">
                <a:solidFill>
                  <a:schemeClr val="tx2"/>
                </a:solidFill>
                <a:latin typeface="The Hand Extrablack" panose="03070A02030502020204" pitchFamily="66" charset="0"/>
                <a:ea typeface="+mn-ea"/>
                <a:cs typeface="+mn-cs"/>
              </a:defRPr>
            </a:lvl1pPr>
          </a:lstStyle>
          <a:p>
            <a:pPr marL="0" lvl="0"/>
            <a:r>
              <a:rPr lang="en-US"/>
              <a:t>Click to edit Master title style</a:t>
            </a:r>
          </a:p>
        </p:txBody>
      </p:sp>
    </p:spTree>
    <p:extLst>
      <p:ext uri="{BB962C8B-B14F-4D97-AF65-F5344CB8AC3E}">
        <p14:creationId xmlns:p14="http://schemas.microsoft.com/office/powerpoint/2010/main" xmlns="" val="21539546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9.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2641905-CA29-4C6D-A661-B6F8AF84CC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58B3B73C-16A3-42D6-850C-EBF6BD00DE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42544AF-C497-4399-8ABF-9A01639B50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3758CA-A8E6-42F7-B1EF-7CD67C896548}" type="datetimeFigureOut">
              <a:rPr lang="en-US" smtClean="0"/>
              <a:pPr/>
              <a:t>1/31/2021</a:t>
            </a:fld>
            <a:endParaRPr lang="en-US"/>
          </a:p>
        </p:txBody>
      </p:sp>
      <p:sp>
        <p:nvSpPr>
          <p:cNvPr id="5" name="Footer Placeholder 4">
            <a:extLst>
              <a:ext uri="{FF2B5EF4-FFF2-40B4-BE49-F238E27FC236}">
                <a16:creationId xmlns:a16="http://schemas.microsoft.com/office/drawing/2014/main" xmlns="" id="{73BDBA3E-2751-48C4-A352-4E06A06D81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490ECC4B-31D9-4D6D-A6F4-4BCF915FA9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861539-9EA3-4D1C-87C6-4924D4680DF4}" type="slidenum">
              <a:rPr lang="en-US" smtClean="0"/>
              <a:pPr/>
              <a:t>‹#›</a:t>
            </a:fld>
            <a:endParaRPr lang="en-US"/>
          </a:p>
        </p:txBody>
      </p:sp>
    </p:spTree>
    <p:extLst>
      <p:ext uri="{BB962C8B-B14F-4D97-AF65-F5344CB8AC3E}">
        <p14:creationId xmlns:p14="http://schemas.microsoft.com/office/powerpoint/2010/main" xmlns="" val="3376438930"/>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31" r:id="rId5"/>
    <p:sldLayoutId id="2147483732" r:id="rId6"/>
    <p:sldLayoutId id="214748366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3C5BFE4-AD24-4D3C-B284-399F9EE16E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0AF8E9C0-8780-4004-98A5-949329B9DD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32C6B5AF-001A-4A10-AFEC-3766C79962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EE7113-E31D-454E-9CC7-67A0A8618AA8}" type="datetimeFigureOut">
              <a:rPr lang="en-US" smtClean="0"/>
              <a:pPr/>
              <a:t>1/31/2021</a:t>
            </a:fld>
            <a:endParaRPr lang="en-US"/>
          </a:p>
        </p:txBody>
      </p:sp>
      <p:sp>
        <p:nvSpPr>
          <p:cNvPr id="5" name="Footer Placeholder 4">
            <a:extLst>
              <a:ext uri="{FF2B5EF4-FFF2-40B4-BE49-F238E27FC236}">
                <a16:creationId xmlns:a16="http://schemas.microsoft.com/office/drawing/2014/main" xmlns="" id="{1004C458-F186-4968-90CC-2B72BC690D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AE0461C9-EED8-4536-AE21-51C58CE324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B604BA-0463-4B03-9F7D-95D6B6FE2BE2}" type="slidenum">
              <a:rPr lang="en-US" smtClean="0"/>
              <a:pPr/>
              <a:t>‹#›</a:t>
            </a:fld>
            <a:endParaRPr lang="en-US"/>
          </a:p>
        </p:txBody>
      </p:sp>
    </p:spTree>
    <p:extLst>
      <p:ext uri="{BB962C8B-B14F-4D97-AF65-F5344CB8AC3E}">
        <p14:creationId xmlns:p14="http://schemas.microsoft.com/office/powerpoint/2010/main" xmlns="" val="3021629660"/>
      </p:ext>
    </p:extLst>
  </p:cSld>
  <p:clrMap bg1="lt1" tx1="dk1" bg2="lt2" tx2="dk2" accent1="accent1" accent2="accent2" accent3="accent3" accent4="accent4" accent5="accent5" accent6="accent6" hlink="hlink" folHlink="folHlink"/>
  <p:sldLayoutIdLst>
    <p:sldLayoutId id="214748372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4CD8DD2-2EBE-474C-A720-58A1A1FECD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4B9A6F89-DB3A-458D-8F14-37C264B76F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0EEEFCA-F5D0-4535-90EB-7ED6831200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9E07CF-B759-4E3C-B0BE-D3E75FB53CB5}" type="datetimeFigureOut">
              <a:rPr lang="en-US" smtClean="0"/>
              <a:pPr/>
              <a:t>1/31/2021</a:t>
            </a:fld>
            <a:endParaRPr lang="en-US"/>
          </a:p>
        </p:txBody>
      </p:sp>
      <p:sp>
        <p:nvSpPr>
          <p:cNvPr id="5" name="Footer Placeholder 4">
            <a:extLst>
              <a:ext uri="{FF2B5EF4-FFF2-40B4-BE49-F238E27FC236}">
                <a16:creationId xmlns:a16="http://schemas.microsoft.com/office/drawing/2014/main" xmlns="" id="{E96CAD4B-AFE8-4B91-9AD4-A5EC4EF57C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BD7C9179-0E9A-4BBD-BD93-288ED7A0A0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23C280-A852-47B6-BAA4-5D3FBFA4DA38}" type="slidenum">
              <a:rPr lang="en-US" smtClean="0"/>
              <a:pPr/>
              <a:t>‹#›</a:t>
            </a:fld>
            <a:endParaRPr lang="en-US"/>
          </a:p>
        </p:txBody>
      </p:sp>
    </p:spTree>
    <p:extLst>
      <p:ext uri="{BB962C8B-B14F-4D97-AF65-F5344CB8AC3E}">
        <p14:creationId xmlns:p14="http://schemas.microsoft.com/office/powerpoint/2010/main" xmlns="" val="535007781"/>
      </p:ext>
    </p:extLst>
  </p:cSld>
  <p:clrMap bg1="lt1" tx1="dk1" bg2="lt2" tx2="dk2" accent1="accent1" accent2="accent2" accent3="accent3" accent4="accent4" accent5="accent5" accent6="accent6" hlink="hlink" folHlink="folHlink"/>
  <p:sldLayoutIdLst>
    <p:sldLayoutId id="214748374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D924CA1-C392-4061-9384-23E8FCE4A6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DDD1A511-97AF-47A8-BEBC-BB7CD3085B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35A10400-28B0-463F-8CBC-B937350AEE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4511C5-6036-435A-A3B0-11562FA84313}" type="datetimeFigureOut">
              <a:rPr lang="en-US" smtClean="0"/>
              <a:pPr/>
              <a:t>1/31/2021</a:t>
            </a:fld>
            <a:endParaRPr lang="en-US"/>
          </a:p>
        </p:txBody>
      </p:sp>
      <p:sp>
        <p:nvSpPr>
          <p:cNvPr id="5" name="Footer Placeholder 4">
            <a:extLst>
              <a:ext uri="{FF2B5EF4-FFF2-40B4-BE49-F238E27FC236}">
                <a16:creationId xmlns:a16="http://schemas.microsoft.com/office/drawing/2014/main" xmlns="" id="{9CA0DE4B-51B6-4CF5-98F5-A9120E2DDD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8AD48EB0-5301-4845-BECB-24337C20D9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C0FBDC-DF2B-4BBB-80FE-D47F83CECDA8}" type="slidenum">
              <a:rPr lang="en-US" smtClean="0"/>
              <a:pPr/>
              <a:t>‹#›</a:t>
            </a:fld>
            <a:endParaRPr lang="en-US"/>
          </a:p>
        </p:txBody>
      </p:sp>
    </p:spTree>
    <p:extLst>
      <p:ext uri="{BB962C8B-B14F-4D97-AF65-F5344CB8AC3E}">
        <p14:creationId xmlns:p14="http://schemas.microsoft.com/office/powerpoint/2010/main" xmlns="" val="3117820683"/>
      </p:ext>
    </p:extLst>
  </p:cSld>
  <p:clrMap bg1="lt1" tx1="dk1" bg2="lt2" tx2="dk2" accent1="accent1" accent2="accent2" accent3="accent3" accent4="accent4" accent5="accent5" accent6="accent6" hlink="hlink" folHlink="folHlink"/>
  <p:sldLayoutIdLst>
    <p:sldLayoutId id="214748374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9.xml"/><Relationship Id="rId5" Type="http://schemas.openxmlformats.org/officeDocument/2006/relationships/image" Target="../media/image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hyperlink" Target="mailto:Aman.harsh.1451@gmail.com" TargetMode="External"/><Relationship Id="rId7" Type="http://schemas.openxmlformats.org/officeDocument/2006/relationships/hyperlink" Target="mailto:gyanendralucky9337@gmail.com" TargetMode="External"/><Relationship Id="rId2" Type="http://schemas.openxmlformats.org/officeDocument/2006/relationships/hyperlink" Target="mailto:sachin2781@iitism.ac.in" TargetMode="External"/><Relationship Id="rId1" Type="http://schemas.openxmlformats.org/officeDocument/2006/relationships/slideLayout" Target="../slideLayouts/slideLayout10.xml"/><Relationship Id="rId6" Type="http://schemas.openxmlformats.org/officeDocument/2006/relationships/hyperlink" Target="mailto:aksmasih003@gmail.com" TargetMode="External"/><Relationship Id="rId5" Type="http://schemas.openxmlformats.org/officeDocument/2006/relationships/hyperlink" Target="mailto:alok.19je0100@cse.iitism.ac.in" TargetMode="External"/><Relationship Id="rId4" Type="http://schemas.openxmlformats.org/officeDocument/2006/relationships/hyperlink" Target="mailto:aman.19je0105@mc.iitism.ac.i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EDA1A61-536A-4637-B7C5-C3040EF4CA4D}"/>
              </a:ext>
            </a:extLst>
          </p:cNvPr>
          <p:cNvSpPr>
            <a:spLocks noGrp="1"/>
          </p:cNvSpPr>
          <p:nvPr>
            <p:ph type="title"/>
          </p:nvPr>
        </p:nvSpPr>
        <p:spPr>
          <a:xfrm>
            <a:off x="3244666" y="2544806"/>
            <a:ext cx="8576903" cy="1902847"/>
          </a:xfrm>
        </p:spPr>
        <p:txBody>
          <a:bodyPr anchor="b">
            <a:normAutofit/>
          </a:bodyPr>
          <a:lstStyle/>
          <a:p>
            <a:r>
              <a:rPr lang="en-US" err="1"/>
              <a:t>CleaniToon</a:t>
            </a:r>
          </a:p>
        </p:txBody>
      </p:sp>
      <p:sp>
        <p:nvSpPr>
          <p:cNvPr id="3" name="Subtitle 2">
            <a:extLst>
              <a:ext uri="{FF2B5EF4-FFF2-40B4-BE49-F238E27FC236}">
                <a16:creationId xmlns:a16="http://schemas.microsoft.com/office/drawing/2014/main" xmlns="" id="{2D361919-0A63-4B6E-8D99-A999C13CB29B}"/>
              </a:ext>
            </a:extLst>
          </p:cNvPr>
          <p:cNvSpPr>
            <a:spLocks noGrp="1"/>
          </p:cNvSpPr>
          <p:nvPr>
            <p:ph type="body" idx="1"/>
          </p:nvPr>
        </p:nvSpPr>
        <p:spPr>
          <a:xfrm>
            <a:off x="7249519" y="5319775"/>
            <a:ext cx="4572049" cy="948445"/>
          </a:xfrm>
        </p:spPr>
        <p:txBody>
          <a:bodyPr vert="horz" lIns="91440" tIns="45720" rIns="91440" bIns="45720" rtlCol="0" anchor="t">
            <a:normAutofit/>
          </a:bodyPr>
          <a:lstStyle/>
          <a:p>
            <a:r>
              <a:rPr lang="en-US"/>
              <a:t>Cleanliness is truly Child's Play</a:t>
            </a:r>
          </a:p>
        </p:txBody>
      </p:sp>
      <p:pic>
        <p:nvPicPr>
          <p:cNvPr id="1026" name="Picture 2" descr="TOYCATHON">
            <a:extLst>
              <a:ext uri="{FF2B5EF4-FFF2-40B4-BE49-F238E27FC236}">
                <a16:creationId xmlns:a16="http://schemas.microsoft.com/office/drawing/2014/main" xmlns="" id="{172091F3-A95E-4C53-A31D-1FA6209AA0C0}"/>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817227" y="1012315"/>
            <a:ext cx="2120456" cy="161658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198770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itle 34">
            <a:extLst>
              <a:ext uri="{FF2B5EF4-FFF2-40B4-BE49-F238E27FC236}">
                <a16:creationId xmlns:a16="http://schemas.microsoft.com/office/drawing/2014/main" xmlns="" id="{66750BE6-1FE0-453B-882D-F426D8C1814E}"/>
              </a:ext>
            </a:extLst>
          </p:cNvPr>
          <p:cNvSpPr>
            <a:spLocks noGrp="1"/>
          </p:cNvSpPr>
          <p:nvPr>
            <p:ph type="title"/>
          </p:nvPr>
        </p:nvSpPr>
        <p:spPr>
          <a:xfrm>
            <a:off x="2055756" y="104503"/>
            <a:ext cx="9646920" cy="740664"/>
          </a:xfrm>
        </p:spPr>
        <p:txBody>
          <a:bodyPr/>
          <a:lstStyle/>
          <a:p>
            <a:r>
              <a:rPr lang="en-US" sz="3600"/>
              <a:t>ABOUT YOUR  TOY IDEA</a:t>
            </a:r>
          </a:p>
        </p:txBody>
      </p:sp>
      <p:sp>
        <p:nvSpPr>
          <p:cNvPr id="16" name="Text Placeholder 15">
            <a:extLst>
              <a:ext uri="{FF2B5EF4-FFF2-40B4-BE49-F238E27FC236}">
                <a16:creationId xmlns:a16="http://schemas.microsoft.com/office/drawing/2014/main" xmlns="" id="{A7EDB064-76A6-4248-BCF5-D55EBDED82E0}"/>
              </a:ext>
            </a:extLst>
          </p:cNvPr>
          <p:cNvSpPr>
            <a:spLocks noGrp="1"/>
          </p:cNvSpPr>
          <p:nvPr>
            <p:ph type="body" sz="quarter" idx="23"/>
          </p:nvPr>
        </p:nvSpPr>
        <p:spPr>
          <a:xfrm>
            <a:off x="2053130" y="749499"/>
            <a:ext cx="9712915" cy="883379"/>
          </a:xfrm>
        </p:spPr>
        <p:txBody>
          <a:bodyPr vert="horz" lIns="91440" tIns="45720" rIns="91440" bIns="45720" rtlCol="0" anchor="t">
            <a:noAutofit/>
          </a:bodyPr>
          <a:lstStyle/>
          <a:p>
            <a:r>
              <a:rPr lang="en-US" sz="1400" i="1" dirty="0"/>
              <a:t>Our Toy would be ML &amp; AI based, that would roam freely in home (autonomously), looking for household garbage. Toy would use LED display and Sound system to keep child engaged and would teach good habits at subconscious level. Using this Toy we are trying to inculcate human values in children through recreational activity. </a:t>
            </a:r>
          </a:p>
          <a:p>
            <a:endParaRPr lang="en-US" sz="1400" i="1" dirty="0"/>
          </a:p>
          <a:p>
            <a:endParaRPr lang="en-US" sz="1400" i="1" dirty="0"/>
          </a:p>
          <a:p>
            <a:endParaRPr lang="en-US" sz="1400" dirty="0"/>
          </a:p>
        </p:txBody>
      </p:sp>
      <p:sp>
        <p:nvSpPr>
          <p:cNvPr id="36" name="Text Placeholder 35">
            <a:extLst>
              <a:ext uri="{FF2B5EF4-FFF2-40B4-BE49-F238E27FC236}">
                <a16:creationId xmlns:a16="http://schemas.microsoft.com/office/drawing/2014/main" xmlns="" id="{A5238807-6A98-4397-B601-2AE378F95B95}"/>
              </a:ext>
            </a:extLst>
          </p:cNvPr>
          <p:cNvSpPr>
            <a:spLocks noGrp="1"/>
          </p:cNvSpPr>
          <p:nvPr>
            <p:ph type="body" idx="1"/>
          </p:nvPr>
        </p:nvSpPr>
        <p:spPr>
          <a:xfrm>
            <a:off x="1335509" y="1613991"/>
            <a:ext cx="3200400" cy="525247"/>
          </a:xfrm>
        </p:spPr>
        <p:txBody>
          <a:bodyPr/>
          <a:lstStyle/>
          <a:p>
            <a:r>
              <a:rPr lang="en-US" b="1" dirty="0"/>
              <a:t>Overview of Idea</a:t>
            </a:r>
          </a:p>
        </p:txBody>
      </p:sp>
      <p:sp>
        <p:nvSpPr>
          <p:cNvPr id="37" name="Content Placeholder 36">
            <a:extLst>
              <a:ext uri="{FF2B5EF4-FFF2-40B4-BE49-F238E27FC236}">
                <a16:creationId xmlns:a16="http://schemas.microsoft.com/office/drawing/2014/main" xmlns="" id="{01F0711C-D0D1-4798-8928-1DED0CAE7CD0}"/>
              </a:ext>
            </a:extLst>
          </p:cNvPr>
          <p:cNvSpPr>
            <a:spLocks noGrp="1"/>
          </p:cNvSpPr>
          <p:nvPr>
            <p:ph sz="quarter" idx="13"/>
          </p:nvPr>
        </p:nvSpPr>
        <p:spPr>
          <a:xfrm>
            <a:off x="1328725" y="1833038"/>
            <a:ext cx="7269793" cy="4504092"/>
          </a:xfrm>
        </p:spPr>
        <p:txBody>
          <a:bodyPr vert="horz" lIns="91440" tIns="45720" rIns="91440" bIns="45720" rtlCol="0" anchor="t">
            <a:noAutofit/>
          </a:bodyPr>
          <a:lstStyle/>
          <a:p>
            <a:r>
              <a:rPr lang="en-US" sz="1300" dirty="0">
                <a:latin typeface="Daytona Pro Condensed"/>
                <a:ea typeface="+mn-lt"/>
                <a:cs typeface="+mn-lt"/>
              </a:rPr>
              <a:t>The (ML-AI based) BOT would be designed to roam autonomously in the home playing Joyful Rhymes until it detects some garbage (coiled paper, (toy) block-pieces, wrapper) and when detected BOT would provoke the child to dispose the garbage in the dustbin, once done the BOT would appraise the child for his good deeds.</a:t>
            </a:r>
            <a:endParaRPr lang="en-US" sz="1300" dirty="0">
              <a:latin typeface="Daytona Pro Condensed"/>
            </a:endParaRPr>
          </a:p>
          <a:p>
            <a:r>
              <a:rPr lang="en-US" sz="1300" dirty="0">
                <a:latin typeface="Daytona Pro Condensed"/>
                <a:ea typeface="+mn-lt"/>
                <a:cs typeface="+mn-lt"/>
              </a:rPr>
              <a:t>Teaching good things in the initial phase of life develops good personality and thus future’s great citizens. Childhood Phase is the best time to inculcate moral ethics and good habits. Our team has come up with an idea of teaching the importance of cleanliness with recreational activities. Taking SWACHH BHARAT ABHIYAN to a different level and trying to make it a second nature for people, through early teachings.</a:t>
            </a:r>
            <a:endParaRPr lang="en-US" sz="1300" dirty="0">
              <a:latin typeface="Daytona Pro Condensed"/>
            </a:endParaRPr>
          </a:p>
          <a:p>
            <a:r>
              <a:rPr lang="en-US" sz="1300" dirty="0">
                <a:latin typeface="Daytona Pro Condensed"/>
                <a:ea typeface="+mn-lt"/>
                <a:cs typeface="+mn-lt"/>
              </a:rPr>
              <a:t>We have intentionally kept the Design for BOT same as of an DUSTBIN. Because we want to change the basic perspective of people for Dustbin as a Dirty Place (Bad) to something that is a basic part of our life, a Good thing that keeps other places Clean and Healthy. </a:t>
            </a:r>
            <a:endParaRPr lang="en-US" sz="1300" dirty="0">
              <a:latin typeface="Daytona Pro Condensed"/>
            </a:endParaRPr>
          </a:p>
          <a:p>
            <a:r>
              <a:rPr lang="en-US" sz="1300" dirty="0">
                <a:latin typeface="Daytona Pro Condensed"/>
              </a:rPr>
              <a:t>Other features for BOT involve teaching English-Alphabets, Hindi-Varna-Mala, Number-Counting using LED-Display. Modes can be switched using buttons.</a:t>
            </a:r>
          </a:p>
        </p:txBody>
      </p:sp>
      <p:sp>
        <p:nvSpPr>
          <p:cNvPr id="9" name="Text Placeholder 8">
            <a:extLst>
              <a:ext uri="{FF2B5EF4-FFF2-40B4-BE49-F238E27FC236}">
                <a16:creationId xmlns:a16="http://schemas.microsoft.com/office/drawing/2014/main" xmlns="" id="{567CECBA-4DA8-4E8F-A5DF-34EDB56A25F5}"/>
              </a:ext>
            </a:extLst>
          </p:cNvPr>
          <p:cNvSpPr>
            <a:spLocks noGrp="1"/>
          </p:cNvSpPr>
          <p:nvPr>
            <p:ph type="body" idx="16"/>
          </p:nvPr>
        </p:nvSpPr>
        <p:spPr/>
        <p:txBody>
          <a:bodyPr/>
          <a:lstStyle/>
          <a:p>
            <a:r>
              <a:rPr lang="en-US"/>
              <a:t>Schema Select</a:t>
            </a:r>
          </a:p>
        </p:txBody>
      </p:sp>
      <p:sp>
        <p:nvSpPr>
          <p:cNvPr id="29" name="Text Placeholder 28">
            <a:extLst>
              <a:ext uri="{FF2B5EF4-FFF2-40B4-BE49-F238E27FC236}">
                <a16:creationId xmlns:a16="http://schemas.microsoft.com/office/drawing/2014/main" xmlns="" id="{73D55093-E0D6-4F15-BB52-0E66BDC93EE5}"/>
              </a:ext>
            </a:extLst>
          </p:cNvPr>
          <p:cNvSpPr>
            <a:spLocks noGrp="1"/>
          </p:cNvSpPr>
          <p:nvPr>
            <p:ph type="body" sz="quarter" idx="19"/>
          </p:nvPr>
        </p:nvSpPr>
        <p:spPr/>
        <p:txBody>
          <a:bodyPr>
            <a:normAutofit fontScale="77500" lnSpcReduction="20000"/>
          </a:bodyPr>
          <a:lstStyle/>
          <a:p>
            <a:r>
              <a:rPr lang="en-US"/>
              <a:t>1</a:t>
            </a:r>
          </a:p>
        </p:txBody>
      </p:sp>
      <p:sp>
        <p:nvSpPr>
          <p:cNvPr id="10" name="Text Placeholder 9">
            <a:extLst>
              <a:ext uri="{FF2B5EF4-FFF2-40B4-BE49-F238E27FC236}">
                <a16:creationId xmlns:a16="http://schemas.microsoft.com/office/drawing/2014/main" xmlns="" id="{3AB4A74B-0D13-4A73-A8A1-DB41F0A1B1C9}"/>
              </a:ext>
            </a:extLst>
          </p:cNvPr>
          <p:cNvSpPr>
            <a:spLocks noGrp="1"/>
          </p:cNvSpPr>
          <p:nvPr>
            <p:ph type="body" idx="17"/>
          </p:nvPr>
        </p:nvSpPr>
        <p:spPr/>
        <p:txBody>
          <a:bodyPr/>
          <a:lstStyle/>
          <a:p>
            <a:r>
              <a:rPr lang="en-US" b="1"/>
              <a:t>Physical Toy</a:t>
            </a:r>
          </a:p>
        </p:txBody>
      </p:sp>
      <p:sp>
        <p:nvSpPr>
          <p:cNvPr id="50" name="Text Placeholder 49">
            <a:extLst>
              <a:ext uri="{FF2B5EF4-FFF2-40B4-BE49-F238E27FC236}">
                <a16:creationId xmlns:a16="http://schemas.microsoft.com/office/drawing/2014/main" xmlns="" id="{88454E54-DB57-4ADB-A6CF-308A09CD9C6B}"/>
              </a:ext>
            </a:extLst>
          </p:cNvPr>
          <p:cNvSpPr>
            <a:spLocks noGrp="1"/>
          </p:cNvSpPr>
          <p:nvPr>
            <p:ph type="body" sz="quarter" idx="21"/>
          </p:nvPr>
        </p:nvSpPr>
        <p:spPr/>
        <p:txBody>
          <a:bodyPr>
            <a:normAutofit fontScale="77500" lnSpcReduction="20000"/>
          </a:bodyPr>
          <a:lstStyle/>
          <a:p>
            <a:r>
              <a:rPr lang="en-US"/>
              <a:t>2</a:t>
            </a:r>
          </a:p>
        </p:txBody>
      </p:sp>
      <p:sp>
        <p:nvSpPr>
          <p:cNvPr id="11" name="Text Placeholder 10">
            <a:extLst>
              <a:ext uri="{FF2B5EF4-FFF2-40B4-BE49-F238E27FC236}">
                <a16:creationId xmlns:a16="http://schemas.microsoft.com/office/drawing/2014/main" xmlns="" id="{0D23255C-1FFC-4F01-AF0B-C7B6B01C9EFB}"/>
              </a:ext>
            </a:extLst>
          </p:cNvPr>
          <p:cNvSpPr>
            <a:spLocks noGrp="1"/>
          </p:cNvSpPr>
          <p:nvPr>
            <p:ph type="body" idx="18"/>
          </p:nvPr>
        </p:nvSpPr>
        <p:spPr>
          <a:xfrm>
            <a:off x="9208654" y="2789458"/>
            <a:ext cx="2645638" cy="546735"/>
          </a:xfrm>
        </p:spPr>
        <p:txBody>
          <a:bodyPr>
            <a:normAutofit fontScale="92500" lnSpcReduction="10000"/>
          </a:bodyPr>
          <a:lstStyle/>
          <a:p>
            <a:r>
              <a:rPr lang="en-US" b="1"/>
              <a:t>Social and Humal Values</a:t>
            </a:r>
          </a:p>
          <a:p>
            <a:r>
              <a:rPr lang="en-US" b="1"/>
              <a:t>(Swachh Bharat Abhiyan)</a:t>
            </a:r>
          </a:p>
        </p:txBody>
      </p:sp>
      <p:pic>
        <p:nvPicPr>
          <p:cNvPr id="2050" name="Picture 2" descr="TOYCATHON">
            <a:extLst>
              <a:ext uri="{FF2B5EF4-FFF2-40B4-BE49-F238E27FC236}">
                <a16:creationId xmlns:a16="http://schemas.microsoft.com/office/drawing/2014/main" xmlns="" id="{BC023F7F-63BF-4C2B-A87A-1B3A05939FDA}"/>
              </a:ext>
            </a:extLst>
          </p:cNvPr>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14313" y="433388"/>
            <a:ext cx="1236021" cy="942313"/>
          </a:xfrm>
          <a:prstGeom prst="rect">
            <a:avLst/>
          </a:prstGeom>
          <a:noFill/>
          <a:extLst>
            <a:ext uri="{909E8E84-426E-40DD-AFC4-6F175D3DCCD1}">
              <a14:hiddenFill xmlns:a14="http://schemas.microsoft.com/office/drawing/2010/main" xmlns="">
                <a:solidFill>
                  <a:srgbClr val="FFFFFF"/>
                </a:solidFill>
              </a14:hiddenFill>
            </a:ext>
          </a:extLst>
        </p:spPr>
      </p:pic>
      <p:pic>
        <p:nvPicPr>
          <p:cNvPr id="2" name="Picture 2" descr="A close up of a green screen&#10;&#10;Description automatically generated">
            <a:extLst>
              <a:ext uri="{FF2B5EF4-FFF2-40B4-BE49-F238E27FC236}">
                <a16:creationId xmlns:a16="http://schemas.microsoft.com/office/drawing/2014/main" xmlns="" id="{0318DB09-4F0B-49F0-9054-F74E73134A0D}"/>
              </a:ext>
            </a:extLst>
          </p:cNvPr>
          <p:cNvPicPr>
            <a:picLocks noChangeAspect="1"/>
          </p:cNvPicPr>
          <p:nvPr/>
        </p:nvPicPr>
        <p:blipFill>
          <a:blip r:embed="rId3" cstate="print"/>
          <a:stretch>
            <a:fillRect/>
          </a:stretch>
        </p:blipFill>
        <p:spPr>
          <a:xfrm>
            <a:off x="8941496" y="3574276"/>
            <a:ext cx="2398734" cy="2621749"/>
          </a:xfrm>
          <a:prstGeom prst="rect">
            <a:avLst/>
          </a:prstGeom>
        </p:spPr>
      </p:pic>
    </p:spTree>
    <p:extLst>
      <p:ext uri="{BB962C8B-B14F-4D97-AF65-F5344CB8AC3E}">
        <p14:creationId xmlns:p14="http://schemas.microsoft.com/office/powerpoint/2010/main" xmlns="" val="3943534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BC0C8EE-B2F7-4853-9645-5430E114C908}"/>
              </a:ext>
            </a:extLst>
          </p:cNvPr>
          <p:cNvSpPr>
            <a:spLocks noGrp="1"/>
          </p:cNvSpPr>
          <p:nvPr>
            <p:ph type="title"/>
          </p:nvPr>
        </p:nvSpPr>
        <p:spPr>
          <a:xfrm>
            <a:off x="1829816" y="358902"/>
            <a:ext cx="10037445" cy="1645539"/>
          </a:xfrm>
        </p:spPr>
        <p:txBody>
          <a:bodyPr>
            <a:normAutofit/>
          </a:bodyPr>
          <a:lstStyle/>
          <a:p>
            <a:r>
              <a:rPr lang="en-US" dirty="0">
                <a:ea typeface="+mj-lt"/>
                <a:cs typeface="+mj-lt"/>
              </a:rPr>
              <a:t>Your Approach </a:t>
            </a:r>
            <a:r>
              <a:rPr lang="en-US" dirty="0" smtClean="0">
                <a:ea typeface="+mj-lt"/>
                <a:cs typeface="+mj-lt"/>
              </a:rPr>
              <a:t>towards Idea</a:t>
            </a:r>
            <a:r>
              <a:rPr lang="en-US" dirty="0">
                <a:ea typeface="+mj-lt"/>
                <a:cs typeface="+mj-lt"/>
              </a:rPr>
              <a:t> </a:t>
            </a:r>
            <a:r>
              <a:rPr lang="en-US" dirty="0" smtClean="0">
                <a:ea typeface="+mj-lt"/>
                <a:cs typeface="+mj-lt"/>
              </a:rPr>
              <a:t>Development</a:t>
            </a:r>
            <a:endParaRPr lang="en-GB" dirty="0">
              <a:ea typeface="+mj-lt"/>
              <a:cs typeface="+mj-lt"/>
            </a:endParaRPr>
          </a:p>
          <a:p>
            <a:endParaRPr lang="en-GB" dirty="0"/>
          </a:p>
        </p:txBody>
      </p:sp>
      <p:sp>
        <p:nvSpPr>
          <p:cNvPr id="3" name="Content Placeholder 2">
            <a:extLst>
              <a:ext uri="{FF2B5EF4-FFF2-40B4-BE49-F238E27FC236}">
                <a16:creationId xmlns:a16="http://schemas.microsoft.com/office/drawing/2014/main" xmlns="" id="{1C275E95-8C53-4A0E-8CEE-8F662C4A1ED1}"/>
              </a:ext>
            </a:extLst>
          </p:cNvPr>
          <p:cNvSpPr>
            <a:spLocks noGrp="1"/>
          </p:cNvSpPr>
          <p:nvPr>
            <p:ph idx="1"/>
          </p:nvPr>
        </p:nvSpPr>
        <p:spPr>
          <a:xfrm>
            <a:off x="1301496" y="1728977"/>
            <a:ext cx="5241544" cy="5129023"/>
          </a:xfrm>
        </p:spPr>
        <p:txBody>
          <a:bodyPr vert="horz" lIns="91440" tIns="45720" rIns="91440" bIns="45720" rtlCol="0" anchor="t">
            <a:normAutofit fontScale="47500" lnSpcReduction="20000"/>
          </a:bodyPr>
          <a:lstStyle/>
          <a:p>
            <a:pPr marL="0" indent="0">
              <a:lnSpc>
                <a:spcPct val="150000"/>
              </a:lnSpc>
              <a:spcAft>
                <a:spcPts val="800"/>
              </a:spcAft>
              <a:buNone/>
            </a:pPr>
            <a:r>
              <a:rPr lang="en-US" dirty="0">
                <a:ea typeface="+mn-lt"/>
                <a:cs typeface="+mn-lt"/>
              </a:rPr>
              <a:t>Building </a:t>
            </a:r>
            <a:r>
              <a:rPr lang="en-GB" dirty="0">
                <a:ea typeface="+mn-lt"/>
                <a:cs typeface="+mn-lt"/>
              </a:rPr>
              <a:t>prototype :</a:t>
            </a:r>
            <a:endParaRPr lang="en-US" dirty="0">
              <a:ea typeface="+mn-lt"/>
              <a:cs typeface="+mn-lt"/>
            </a:endParaRPr>
          </a:p>
          <a:p>
            <a:pPr marL="285750" indent="-285750">
              <a:lnSpc>
                <a:spcPct val="150000"/>
              </a:lnSpc>
              <a:spcAft>
                <a:spcPts val="800"/>
              </a:spcAft>
              <a:buFont typeface="Arial,Sans-Serif" panose="020B0604020202020204" pitchFamily="34" charset="0"/>
            </a:pPr>
            <a:r>
              <a:rPr lang="en-US" dirty="0">
                <a:ea typeface="+mn-lt"/>
                <a:cs typeface="+mn-lt"/>
              </a:rPr>
              <a:t>Making image and video design of prototype using advance graphic tools.</a:t>
            </a:r>
          </a:p>
          <a:p>
            <a:pPr marL="285750" indent="-285750">
              <a:lnSpc>
                <a:spcPct val="150000"/>
              </a:lnSpc>
              <a:spcAft>
                <a:spcPts val="800"/>
              </a:spcAft>
              <a:buFont typeface="Arial,Sans-Serif" panose="020B0604020202020204" pitchFamily="34" charset="0"/>
            </a:pPr>
            <a:r>
              <a:rPr lang="en-US" dirty="0">
                <a:ea typeface="+mn-lt"/>
                <a:cs typeface="+mn-lt"/>
              </a:rPr>
              <a:t>Gathering information of components required and estimating </a:t>
            </a:r>
            <a:r>
              <a:rPr lang="en-US" dirty="0" smtClean="0">
                <a:ea typeface="+mn-lt"/>
                <a:cs typeface="+mn-lt"/>
              </a:rPr>
              <a:t>best </a:t>
            </a:r>
            <a:r>
              <a:rPr lang="en-US" dirty="0">
                <a:ea typeface="+mn-lt"/>
                <a:cs typeface="+mn-lt"/>
              </a:rPr>
              <a:t>budget components to be used.</a:t>
            </a:r>
          </a:p>
          <a:p>
            <a:pPr marL="285750" indent="-285750">
              <a:lnSpc>
                <a:spcPct val="150000"/>
              </a:lnSpc>
              <a:spcAft>
                <a:spcPts val="800"/>
              </a:spcAft>
              <a:buFont typeface="Arial,Sans-Serif" panose="020B0604020202020204" pitchFamily="34" charset="0"/>
            </a:pPr>
            <a:r>
              <a:rPr lang="en-US" dirty="0">
                <a:ea typeface="+mn-lt"/>
                <a:cs typeface="+mn-lt"/>
              </a:rPr>
              <a:t>Making circuit analysis using software.</a:t>
            </a:r>
          </a:p>
          <a:p>
            <a:pPr marL="285750" indent="-285750">
              <a:lnSpc>
                <a:spcPct val="150000"/>
              </a:lnSpc>
              <a:spcAft>
                <a:spcPts val="800"/>
              </a:spcAft>
              <a:buFont typeface="Arial,Sans-Serif" panose="020B0604020202020204" pitchFamily="34" charset="0"/>
            </a:pPr>
            <a:r>
              <a:rPr lang="en-US" dirty="0">
                <a:ea typeface="+mn-lt"/>
                <a:cs typeface="+mn-lt"/>
              </a:rPr>
              <a:t>Training ML software using datasets.</a:t>
            </a:r>
          </a:p>
          <a:p>
            <a:pPr marL="285750" indent="-285750">
              <a:lnSpc>
                <a:spcPct val="150000"/>
              </a:lnSpc>
              <a:spcAft>
                <a:spcPts val="800"/>
              </a:spcAft>
              <a:buFont typeface="Arial,Sans-Serif" panose="020B0604020202020204" pitchFamily="34" charset="0"/>
            </a:pPr>
            <a:r>
              <a:rPr lang="en-US" dirty="0">
                <a:ea typeface="+mn-lt"/>
                <a:cs typeface="+mn-lt"/>
              </a:rPr>
              <a:t>Assemble prototype and start experimenting it to finds bugs.</a:t>
            </a:r>
          </a:p>
          <a:p>
            <a:pPr marL="285750" indent="-285750">
              <a:lnSpc>
                <a:spcPct val="150000"/>
              </a:lnSpc>
              <a:spcAft>
                <a:spcPts val="800"/>
              </a:spcAft>
              <a:buFont typeface="Arial,Sans-Serif" panose="020B0604020202020204" pitchFamily="34" charset="0"/>
            </a:pPr>
            <a:r>
              <a:rPr lang="en-US" dirty="0">
                <a:ea typeface="+mn-lt"/>
                <a:cs typeface="+mn-lt"/>
              </a:rPr>
              <a:t>Removal of </a:t>
            </a:r>
            <a:r>
              <a:rPr lang="en-GB" dirty="0">
                <a:ea typeface="+mn-lt"/>
                <a:cs typeface="+mn-lt"/>
              </a:rPr>
              <a:t>bugs.</a:t>
            </a:r>
          </a:p>
          <a:p>
            <a:pPr marL="0" indent="0">
              <a:lnSpc>
                <a:spcPct val="150000"/>
              </a:lnSpc>
              <a:spcAft>
                <a:spcPts val="800"/>
              </a:spcAft>
              <a:buNone/>
            </a:pPr>
            <a:r>
              <a:rPr lang="en-GB" dirty="0">
                <a:ea typeface="+mn-lt"/>
                <a:cs typeface="+mn-lt"/>
              </a:rPr>
              <a:t>After getting funded we will start on the actual product planning </a:t>
            </a:r>
            <a:r>
              <a:rPr lang="en-GB" dirty="0" smtClean="0">
                <a:ea typeface="+mn-lt"/>
                <a:cs typeface="+mn-lt"/>
              </a:rPr>
              <a:t>it </a:t>
            </a:r>
            <a:r>
              <a:rPr lang="en-GB" dirty="0">
                <a:ea typeface="+mn-lt"/>
                <a:cs typeface="+mn-lt"/>
              </a:rPr>
              <a:t>to build on large scale. </a:t>
            </a:r>
            <a:endParaRPr lang="en-US" dirty="0">
              <a:ea typeface="+mn-lt"/>
              <a:cs typeface="+mn-lt"/>
            </a:endParaRPr>
          </a:p>
          <a:p>
            <a:endParaRPr lang="en-GB" dirty="0">
              <a:ea typeface="+mn-lt"/>
              <a:cs typeface="+mn-lt"/>
            </a:endParaRPr>
          </a:p>
        </p:txBody>
      </p:sp>
      <p:pic>
        <p:nvPicPr>
          <p:cNvPr id="5" name="Picture 2" descr="TOYCATHON">
            <a:extLst>
              <a:ext uri="{FF2B5EF4-FFF2-40B4-BE49-F238E27FC236}">
                <a16:creationId xmlns:a16="http://schemas.microsoft.com/office/drawing/2014/main" xmlns="" id="{430955ED-C05D-470D-AC7B-88F808A94F42}"/>
              </a:ext>
            </a:extLst>
          </p:cNvPr>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14313" y="433388"/>
            <a:ext cx="1236021" cy="942313"/>
          </a:xfrm>
          <a:prstGeom prst="rect">
            <a:avLst/>
          </a:prstGeom>
          <a:noFill/>
          <a:extLst>
            <a:ext uri="{909E8E84-426E-40DD-AFC4-6F175D3DCCD1}">
              <a14:hiddenFill xmlns:a14="http://schemas.microsoft.com/office/drawing/2010/main" xmlns="">
                <a:solidFill>
                  <a:srgbClr val="FFFFFF"/>
                </a:solidFill>
              </a14:hiddenFill>
            </a:ext>
          </a:extLst>
        </p:spPr>
      </p:pic>
      <p:pic>
        <p:nvPicPr>
          <p:cNvPr id="1026" name="Picture 2" descr="C:\Users\amanh\Pictures\Screenshots\Screenshot (90).png"/>
          <p:cNvPicPr>
            <a:picLocks noChangeAspect="1" noChangeArrowheads="1"/>
          </p:cNvPicPr>
          <p:nvPr/>
        </p:nvPicPr>
        <p:blipFill>
          <a:blip r:embed="rId3"/>
          <a:srcRect/>
          <a:stretch>
            <a:fillRect/>
          </a:stretch>
        </p:blipFill>
        <p:spPr bwMode="auto">
          <a:xfrm>
            <a:off x="6350000" y="934720"/>
            <a:ext cx="5842000" cy="5923281"/>
          </a:xfrm>
          <a:prstGeom prst="rect">
            <a:avLst/>
          </a:prstGeom>
          <a:noFill/>
        </p:spPr>
      </p:pic>
    </p:spTree>
    <p:extLst>
      <p:ext uri="{BB962C8B-B14F-4D97-AF65-F5344CB8AC3E}">
        <p14:creationId xmlns:p14="http://schemas.microsoft.com/office/powerpoint/2010/main" xmlns="" val="2840164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31">
            <a:extLst>
              <a:ext uri="{FF2B5EF4-FFF2-40B4-BE49-F238E27FC236}">
                <a16:creationId xmlns:a16="http://schemas.microsoft.com/office/drawing/2014/main" xmlns="" id="{DA8F4C49-7F8D-403F-A20B-0253158005ED}"/>
              </a:ext>
            </a:extLst>
          </p:cNvPr>
          <p:cNvSpPr>
            <a:spLocks noGrp="1"/>
          </p:cNvSpPr>
          <p:nvPr>
            <p:ph type="title"/>
          </p:nvPr>
        </p:nvSpPr>
        <p:spPr/>
        <p:txBody>
          <a:bodyPr/>
          <a:lstStyle/>
          <a:p>
            <a:r>
              <a:rPr lang="en-US"/>
              <a:t>Create your Toy story</a:t>
            </a:r>
          </a:p>
        </p:txBody>
      </p:sp>
      <p:sp>
        <p:nvSpPr>
          <p:cNvPr id="37" name="Text Placeholder 36">
            <a:extLst>
              <a:ext uri="{FF2B5EF4-FFF2-40B4-BE49-F238E27FC236}">
                <a16:creationId xmlns:a16="http://schemas.microsoft.com/office/drawing/2014/main" xmlns="" id="{8289D67C-E0F1-47C4-A97F-D68D72AAF79D}"/>
              </a:ext>
            </a:extLst>
          </p:cNvPr>
          <p:cNvSpPr>
            <a:spLocks noGrp="1"/>
          </p:cNvSpPr>
          <p:nvPr>
            <p:ph type="body" sz="quarter" idx="17"/>
          </p:nvPr>
        </p:nvSpPr>
        <p:spPr>
          <a:xfrm>
            <a:off x="1450270" y="1372525"/>
            <a:ext cx="301752" cy="301752"/>
          </a:xfrm>
        </p:spPr>
        <p:txBody>
          <a:bodyPr>
            <a:normAutofit fontScale="70000" lnSpcReduction="20000"/>
          </a:bodyPr>
          <a:lstStyle/>
          <a:p>
            <a:r>
              <a:rPr lang="en-US"/>
              <a:t>1</a:t>
            </a:r>
          </a:p>
        </p:txBody>
      </p:sp>
      <p:sp>
        <p:nvSpPr>
          <p:cNvPr id="33" name="Text Placeholder 32">
            <a:extLst>
              <a:ext uri="{FF2B5EF4-FFF2-40B4-BE49-F238E27FC236}">
                <a16:creationId xmlns:a16="http://schemas.microsoft.com/office/drawing/2014/main" xmlns="" id="{310D7E8C-2EC8-486D-9438-88A5A4840E6A}"/>
              </a:ext>
            </a:extLst>
          </p:cNvPr>
          <p:cNvSpPr>
            <a:spLocks noGrp="1"/>
          </p:cNvSpPr>
          <p:nvPr>
            <p:ph type="body" sz="quarter" idx="13"/>
          </p:nvPr>
        </p:nvSpPr>
        <p:spPr>
          <a:xfrm>
            <a:off x="1810166" y="1354724"/>
            <a:ext cx="9114158" cy="342995"/>
          </a:xfrm>
        </p:spPr>
        <p:txBody>
          <a:bodyPr>
            <a:normAutofit lnSpcReduction="10000"/>
          </a:bodyPr>
          <a:lstStyle/>
          <a:p>
            <a:r>
              <a:rPr lang="en-US"/>
              <a:t>How Your Toy is Different From Existing Toys </a:t>
            </a:r>
          </a:p>
        </p:txBody>
      </p:sp>
      <p:sp>
        <p:nvSpPr>
          <p:cNvPr id="30" name="Text Placeholder 29">
            <a:extLst>
              <a:ext uri="{FF2B5EF4-FFF2-40B4-BE49-F238E27FC236}">
                <a16:creationId xmlns:a16="http://schemas.microsoft.com/office/drawing/2014/main" xmlns="" id="{875A4067-D740-4EE7-ACA8-8B075A27F7CE}"/>
              </a:ext>
            </a:extLst>
          </p:cNvPr>
          <p:cNvSpPr>
            <a:spLocks noGrp="1"/>
          </p:cNvSpPr>
          <p:nvPr>
            <p:ph type="body" sz="quarter" idx="16"/>
          </p:nvPr>
        </p:nvSpPr>
        <p:spPr>
          <a:xfrm>
            <a:off x="1449537" y="1786347"/>
            <a:ext cx="10291053" cy="3005721"/>
          </a:xfrm>
        </p:spPr>
        <p:txBody>
          <a:bodyPr vert="horz" lIns="45720" tIns="45720" rIns="45720" bIns="45720" rtlCol="0" anchor="t">
            <a:noAutofit/>
          </a:bodyPr>
          <a:lstStyle/>
          <a:p>
            <a:r>
              <a:rPr lang="en-US" b="1">
                <a:latin typeface="Daytona Pro Condensed"/>
                <a:ea typeface="+mj-lt"/>
                <a:cs typeface="+mj-lt"/>
              </a:rPr>
              <a:t>Difference of our toy with existing product:</a:t>
            </a:r>
            <a:endParaRPr lang="en-US" b="1">
              <a:latin typeface="Daytona Pro Condensed"/>
              <a:cs typeface="Arial"/>
            </a:endParaRPr>
          </a:p>
          <a:p>
            <a:pPr marL="285750" indent="-285750">
              <a:buFont typeface="Arial"/>
              <a:buChar char="•"/>
            </a:pPr>
            <a:r>
              <a:rPr lang="en-US">
                <a:latin typeface="Daytona Pro Condensed"/>
                <a:ea typeface="+mj-lt"/>
                <a:cs typeface="+mj-lt"/>
              </a:rPr>
              <a:t>Our toy is based on ML &amp; AI which is very rare in market.</a:t>
            </a:r>
            <a:endParaRPr lang="en-US">
              <a:latin typeface="Daytona Pro Condensed"/>
              <a:cs typeface="Arial"/>
            </a:endParaRPr>
          </a:p>
          <a:p>
            <a:pPr marL="285750" indent="-285750">
              <a:buFont typeface="Arial"/>
              <a:buChar char="•"/>
            </a:pPr>
            <a:r>
              <a:rPr lang="en-US">
                <a:latin typeface="Daytona Pro Condensed"/>
                <a:cs typeface="Arial"/>
              </a:rPr>
              <a:t>It is not just fun based Toy, but it will help developing good habits in children through recreational activities. </a:t>
            </a:r>
          </a:p>
          <a:p>
            <a:pPr marL="285750" indent="-285750">
              <a:buFont typeface="Arial"/>
              <a:buChar char="•"/>
            </a:pPr>
            <a:r>
              <a:rPr lang="en-US"/>
              <a:t>Using it we will be promoting Swachh Bharat Abhiyan nation-wide</a:t>
            </a:r>
            <a:r>
              <a:rPr lang="en-US">
                <a:ea typeface="+mj-lt"/>
                <a:cs typeface="+mj-lt"/>
              </a:rPr>
              <a:t>, </a:t>
            </a:r>
            <a:r>
              <a:rPr lang="en-US"/>
              <a:t>amongst coming youth.</a:t>
            </a:r>
            <a:endParaRPr lang="en-US">
              <a:cs typeface="Arial"/>
            </a:endParaRPr>
          </a:p>
          <a:p>
            <a:pPr marL="285750" indent="-285750">
              <a:buFont typeface="Arial"/>
              <a:buChar char="•"/>
            </a:pPr>
            <a:r>
              <a:rPr lang="en-US"/>
              <a:t>Design of Toy will be kept highly eye catching for kids.</a:t>
            </a:r>
            <a:br>
              <a:rPr lang="en-US"/>
            </a:br>
            <a:endParaRPr lang="en-US">
              <a:latin typeface="Daytona Pro Condensed"/>
              <a:cs typeface="Arial"/>
            </a:endParaRPr>
          </a:p>
          <a:p>
            <a:r>
              <a:rPr lang="en-US" b="1">
                <a:latin typeface="Daytona Pro Condensed"/>
                <a:ea typeface="+mj-lt"/>
                <a:cs typeface="+mj-lt"/>
              </a:rPr>
              <a:t>Commercializing:</a:t>
            </a:r>
            <a:endParaRPr lang="en-US" b="1">
              <a:latin typeface="Daytona Pro Condensed"/>
              <a:cs typeface="Arial"/>
            </a:endParaRPr>
          </a:p>
          <a:p>
            <a:pPr marL="285750" indent="-285750">
              <a:buFont typeface="Arial"/>
              <a:buChar char="•"/>
            </a:pPr>
            <a:r>
              <a:rPr lang="en-US">
                <a:ea typeface="+mj-lt"/>
                <a:cs typeface="+mj-lt"/>
              </a:rPr>
              <a:t>Our Toy is based on the Ideology of Swachh Bharat Abhiyan, therefore we could use it to make it nation sensation.</a:t>
            </a:r>
          </a:p>
          <a:p>
            <a:pPr marL="285750" indent="-285750">
              <a:buFont typeface="Arial"/>
              <a:buChar char="•"/>
            </a:pPr>
            <a:r>
              <a:rPr lang="en-US">
                <a:ea typeface="+mj-lt"/>
                <a:cs typeface="+mj-lt"/>
              </a:rPr>
              <a:t>Two products will be developed, one will be premium variant as it will be rich in User-Interface (LED-Display) and have other learning modes associated with it.</a:t>
            </a:r>
          </a:p>
          <a:p>
            <a:pPr marL="285750" indent="-285750">
              <a:buFont typeface="Arial"/>
              <a:buChar char="•"/>
            </a:pPr>
            <a:r>
              <a:rPr lang="en-US">
                <a:latin typeface="Daytona Pro Condensed"/>
                <a:ea typeface="+mj-lt"/>
                <a:cs typeface="+mj-lt"/>
              </a:rPr>
              <a:t>Second variant will be on cheaper side targeting families of lower wages background.</a:t>
            </a:r>
            <a:endParaRPr lang="en-US">
              <a:latin typeface="Daytona Pro Condensed"/>
              <a:cs typeface="Arial"/>
            </a:endParaRPr>
          </a:p>
        </p:txBody>
      </p:sp>
      <p:sp>
        <p:nvSpPr>
          <p:cNvPr id="38" name="Text Placeholder 37">
            <a:extLst>
              <a:ext uri="{FF2B5EF4-FFF2-40B4-BE49-F238E27FC236}">
                <a16:creationId xmlns:a16="http://schemas.microsoft.com/office/drawing/2014/main" xmlns="" id="{97003AB5-D61D-427C-AED9-D20FD1CFD92B}"/>
              </a:ext>
            </a:extLst>
          </p:cNvPr>
          <p:cNvSpPr>
            <a:spLocks noGrp="1"/>
          </p:cNvSpPr>
          <p:nvPr>
            <p:ph type="body" sz="quarter" idx="19"/>
          </p:nvPr>
        </p:nvSpPr>
        <p:spPr>
          <a:xfrm>
            <a:off x="1440745" y="4984056"/>
            <a:ext cx="301752" cy="301752"/>
          </a:xfrm>
        </p:spPr>
        <p:txBody>
          <a:bodyPr>
            <a:normAutofit fontScale="70000" lnSpcReduction="20000"/>
          </a:bodyPr>
          <a:lstStyle/>
          <a:p>
            <a:r>
              <a:rPr lang="en-US"/>
              <a:t>2</a:t>
            </a:r>
          </a:p>
        </p:txBody>
      </p:sp>
      <p:sp>
        <p:nvSpPr>
          <p:cNvPr id="39" name="Text Placeholder 38">
            <a:extLst>
              <a:ext uri="{FF2B5EF4-FFF2-40B4-BE49-F238E27FC236}">
                <a16:creationId xmlns:a16="http://schemas.microsoft.com/office/drawing/2014/main" xmlns="" id="{FCAAF2F4-1690-4AAF-A9D6-6A01DE8A2CE6}"/>
              </a:ext>
            </a:extLst>
          </p:cNvPr>
          <p:cNvSpPr>
            <a:spLocks noGrp="1"/>
          </p:cNvSpPr>
          <p:nvPr>
            <p:ph type="body" sz="quarter" idx="20"/>
          </p:nvPr>
        </p:nvSpPr>
        <p:spPr>
          <a:xfrm>
            <a:off x="1896804" y="4929340"/>
            <a:ext cx="9103696" cy="416063"/>
          </a:xfrm>
        </p:spPr>
        <p:txBody>
          <a:bodyPr>
            <a:normAutofit/>
          </a:bodyPr>
          <a:lstStyle/>
          <a:p>
            <a:r>
              <a:rPr lang="en-US"/>
              <a:t>Does Your Toy Reflect Indian Culture, Ethos, Ayurveda, Diversity or Psychology</a:t>
            </a:r>
          </a:p>
        </p:txBody>
      </p:sp>
      <p:sp>
        <p:nvSpPr>
          <p:cNvPr id="31" name="Text Placeholder 30">
            <a:extLst>
              <a:ext uri="{FF2B5EF4-FFF2-40B4-BE49-F238E27FC236}">
                <a16:creationId xmlns:a16="http://schemas.microsoft.com/office/drawing/2014/main" xmlns="" id="{97435202-90FD-4E2E-B279-69F847F2CC82}"/>
              </a:ext>
            </a:extLst>
          </p:cNvPr>
          <p:cNvSpPr>
            <a:spLocks noGrp="1"/>
          </p:cNvSpPr>
          <p:nvPr>
            <p:ph type="body" sz="quarter" idx="22"/>
          </p:nvPr>
        </p:nvSpPr>
        <p:spPr>
          <a:xfrm>
            <a:off x="1443666" y="5380404"/>
            <a:ext cx="10301704" cy="1146781"/>
          </a:xfrm>
        </p:spPr>
        <p:txBody>
          <a:bodyPr vert="horz" lIns="45720" tIns="45720" rIns="45720" bIns="45720" rtlCol="0" anchor="t">
            <a:normAutofit lnSpcReduction="10000"/>
          </a:bodyPr>
          <a:lstStyle/>
          <a:p>
            <a:r>
              <a:rPr lang="en-US"/>
              <a:t>Yes, our toy reflect the Indian Culture and Ethos of  </a:t>
            </a:r>
            <a:r>
              <a:rPr lang="en-US">
                <a:ea typeface="+mj-lt"/>
                <a:cs typeface="+mj-lt"/>
              </a:rPr>
              <a:t>cleanliness</a:t>
            </a:r>
            <a:r>
              <a:rPr lang="en-US"/>
              <a:t>.</a:t>
            </a:r>
          </a:p>
          <a:p>
            <a:r>
              <a:rPr lang="en-US"/>
              <a:t>Our toy inculcate </a:t>
            </a:r>
            <a:r>
              <a:rPr lang="en-US">
                <a:ea typeface="+mj-lt"/>
                <a:cs typeface="+mj-lt"/>
              </a:rPr>
              <a:t>good habit of cleaning</a:t>
            </a:r>
            <a:r>
              <a:rPr lang="en-US"/>
              <a:t> it's surrounding from childhood. This will create a good outlook towards </a:t>
            </a:r>
            <a:r>
              <a:rPr lang="en-US" err="1">
                <a:ea typeface="+mj-lt"/>
                <a:cs typeface="+mj-lt"/>
              </a:rPr>
              <a:t>labour</a:t>
            </a:r>
            <a:r>
              <a:rPr lang="en-US"/>
              <a:t> who clean our surrounding.</a:t>
            </a:r>
          </a:p>
          <a:p>
            <a:r>
              <a:rPr lang="en-US"/>
              <a:t>Some added features in our bot will teach child poems , alphabets etc. From childhood. This will help in developing good habit from early childhood.</a:t>
            </a:r>
          </a:p>
          <a:p>
            <a:endParaRPr lang="en-US"/>
          </a:p>
        </p:txBody>
      </p:sp>
      <p:pic>
        <p:nvPicPr>
          <p:cNvPr id="14" name="Picture 2" descr="TOYCATHON">
            <a:extLst>
              <a:ext uri="{FF2B5EF4-FFF2-40B4-BE49-F238E27FC236}">
                <a16:creationId xmlns:a16="http://schemas.microsoft.com/office/drawing/2014/main" xmlns="" id="{6C90D5A6-E626-472E-9AC5-DB4533EC1857}"/>
              </a:ext>
            </a:extLst>
          </p:cNvPr>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14313" y="433388"/>
            <a:ext cx="1236021" cy="94231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8022344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pic>
        <p:nvPicPr>
          <p:cNvPr id="4" name="Picture 3" descr="A picture containing person in a yellow shirt">
            <a:extLst>
              <a:ext uri="{FF2B5EF4-FFF2-40B4-BE49-F238E27FC236}">
                <a16:creationId xmlns:a16="http://schemas.microsoft.com/office/drawing/2014/main" xmlns="" id="{A719C6F4-6E6B-41CC-B173-10176E14BF8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63769" y="58000"/>
            <a:ext cx="7123809" cy="6800000"/>
          </a:xfrm>
          <a:prstGeom prst="rect">
            <a:avLst/>
          </a:prstGeom>
        </p:spPr>
      </p:pic>
      <p:sp>
        <p:nvSpPr>
          <p:cNvPr id="9" name="Oval 8" descr="Color circle">
            <a:extLst>
              <a:ext uri="{FF2B5EF4-FFF2-40B4-BE49-F238E27FC236}">
                <a16:creationId xmlns:a16="http://schemas.microsoft.com/office/drawing/2014/main" xmlns="" id="{FE283FDE-64A6-4D12-8D94-FF9B2254DF42}"/>
              </a:ext>
            </a:extLst>
          </p:cNvPr>
          <p:cNvSpPr/>
          <p:nvPr/>
        </p:nvSpPr>
        <p:spPr>
          <a:xfrm>
            <a:off x="2726463" y="1467174"/>
            <a:ext cx="843323" cy="84332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descr="Color circle">
            <a:extLst>
              <a:ext uri="{FF2B5EF4-FFF2-40B4-BE49-F238E27FC236}">
                <a16:creationId xmlns:a16="http://schemas.microsoft.com/office/drawing/2014/main" xmlns="" id="{43F97424-41A5-41F5-AB5B-892A02F5B4DA}"/>
              </a:ext>
            </a:extLst>
          </p:cNvPr>
          <p:cNvSpPr/>
          <p:nvPr/>
        </p:nvSpPr>
        <p:spPr>
          <a:xfrm>
            <a:off x="4257877" y="476777"/>
            <a:ext cx="990397" cy="9903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descr="Color circle">
            <a:extLst>
              <a:ext uri="{FF2B5EF4-FFF2-40B4-BE49-F238E27FC236}">
                <a16:creationId xmlns:a16="http://schemas.microsoft.com/office/drawing/2014/main" xmlns="" id="{45800DDB-441F-4AB3-8CAA-EADB1D908EF8}"/>
              </a:ext>
            </a:extLst>
          </p:cNvPr>
          <p:cNvSpPr/>
          <p:nvPr/>
        </p:nvSpPr>
        <p:spPr>
          <a:xfrm>
            <a:off x="3893565" y="2657829"/>
            <a:ext cx="533046" cy="533046"/>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xmlns="" id="{66B6EED4-8D4E-46F2-B9B8-85472DEAD7F6}"/>
              </a:ext>
            </a:extLst>
          </p:cNvPr>
          <p:cNvSpPr txBox="1"/>
          <p:nvPr/>
        </p:nvSpPr>
        <p:spPr>
          <a:xfrm>
            <a:off x="9311278" y="1770415"/>
            <a:ext cx="2616963" cy="3785652"/>
          </a:xfrm>
          <a:prstGeom prst="rect">
            <a:avLst/>
          </a:prstGeom>
          <a:noFill/>
        </p:spPr>
        <p:txBody>
          <a:bodyPr wrap="square" lIns="91440" tIns="45720" rIns="91440" bIns="45720" rtlCol="0" anchor="t">
            <a:spAutoFit/>
          </a:bodyPr>
          <a:lstStyle/>
          <a:p>
            <a:r>
              <a:rPr lang="en-US" sz="1600" spc="120">
                <a:ea typeface="+mn-lt"/>
                <a:cs typeface="+mn-lt"/>
              </a:rPr>
              <a:t>We have intentionally kept the Design for BOT same as of an DUSTBIN. </a:t>
            </a:r>
          </a:p>
          <a:p>
            <a:endParaRPr lang="en-US" sz="1600" spc="120">
              <a:ea typeface="+mn-lt"/>
              <a:cs typeface="+mn-lt"/>
            </a:endParaRPr>
          </a:p>
          <a:p>
            <a:r>
              <a:rPr lang="en-US" sz="1600" spc="120">
                <a:ea typeface="+mn-lt"/>
                <a:cs typeface="+mn-lt"/>
              </a:rPr>
              <a:t>Because we want to change the basic perspective of people for Dustbin as a Dirty Place (Bad) to something that is a basic part of our life, a (Good) thing that keeps other places Clean and Healthy.</a:t>
            </a:r>
            <a:endParaRPr lang="en-US" sz="1600"/>
          </a:p>
        </p:txBody>
      </p:sp>
      <p:sp>
        <p:nvSpPr>
          <p:cNvPr id="6" name="Title 5">
            <a:extLst>
              <a:ext uri="{FF2B5EF4-FFF2-40B4-BE49-F238E27FC236}">
                <a16:creationId xmlns:a16="http://schemas.microsoft.com/office/drawing/2014/main" xmlns="" id="{596F5DE3-138B-4EA1-B878-94A03DD4234A}"/>
              </a:ext>
            </a:extLst>
          </p:cNvPr>
          <p:cNvSpPr>
            <a:spLocks noGrp="1"/>
          </p:cNvSpPr>
          <p:nvPr>
            <p:ph type="title"/>
          </p:nvPr>
        </p:nvSpPr>
        <p:spPr>
          <a:xfrm>
            <a:off x="5416032" y="607791"/>
            <a:ext cx="4268742" cy="840230"/>
          </a:xfrm>
        </p:spPr>
        <p:txBody>
          <a:bodyPr/>
          <a:lstStyle/>
          <a:p>
            <a:r>
              <a:rPr lang="en-US">
                <a:latin typeface="The Hand Extrablack"/>
              </a:rPr>
              <a:t>SOME CREATIVES</a:t>
            </a:r>
            <a:endParaRPr lang="en-US"/>
          </a:p>
        </p:txBody>
      </p:sp>
      <p:pic>
        <p:nvPicPr>
          <p:cNvPr id="31" name="Picture 2" descr="TOYCATHON">
            <a:extLst>
              <a:ext uri="{FF2B5EF4-FFF2-40B4-BE49-F238E27FC236}">
                <a16:creationId xmlns:a16="http://schemas.microsoft.com/office/drawing/2014/main" xmlns="" id="{80766BD3-F21E-4AB4-A20F-385606235049}"/>
              </a:ext>
            </a:extLst>
          </p:cNvPr>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14313" y="433388"/>
            <a:ext cx="1236021" cy="942313"/>
          </a:xfrm>
          <a:prstGeom prst="rect">
            <a:avLst/>
          </a:prstGeom>
          <a:noFill/>
          <a:extLst>
            <a:ext uri="{909E8E84-426E-40DD-AFC4-6F175D3DCCD1}">
              <a14:hiddenFill xmlns:a14="http://schemas.microsoft.com/office/drawing/2010/main" xmlns="">
                <a:solidFill>
                  <a:srgbClr val="FFFFFF"/>
                </a:solidFill>
              </a14:hiddenFill>
            </a:ext>
          </a:extLst>
        </p:spPr>
      </p:pic>
      <p:pic>
        <p:nvPicPr>
          <p:cNvPr id="2" name="Picture 2" descr="A close up of a device&#10;&#10;Description automatically generated">
            <a:extLst>
              <a:ext uri="{FF2B5EF4-FFF2-40B4-BE49-F238E27FC236}">
                <a16:creationId xmlns:a16="http://schemas.microsoft.com/office/drawing/2014/main" xmlns="" id="{0A64F691-084B-463E-AA09-D2A739E63FBB}"/>
              </a:ext>
            </a:extLst>
          </p:cNvPr>
          <p:cNvPicPr>
            <a:picLocks noChangeAspect="1"/>
          </p:cNvPicPr>
          <p:nvPr/>
        </p:nvPicPr>
        <p:blipFill>
          <a:blip r:embed="rId4" cstate="print"/>
          <a:stretch>
            <a:fillRect/>
          </a:stretch>
        </p:blipFill>
        <p:spPr>
          <a:xfrm>
            <a:off x="4685323" y="1770832"/>
            <a:ext cx="4384430" cy="4732875"/>
          </a:xfrm>
          <a:prstGeom prst="rect">
            <a:avLst/>
          </a:prstGeom>
        </p:spPr>
      </p:pic>
    </p:spTree>
    <p:extLst>
      <p:ext uri="{BB962C8B-B14F-4D97-AF65-F5344CB8AC3E}">
        <p14:creationId xmlns:p14="http://schemas.microsoft.com/office/powerpoint/2010/main" xmlns="" val="529189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xmlns="" id="{5F9CFCE6-877F-4858-B8BD-2C52CA8AFB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rgbClr val="7EBD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xmlns="" id="{8213F8A0-12AE-4514-8372-0DD766EC28E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xmlns="" id="{9EFF17D4-9A8C-4CE5-B096-D8CCD440043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graphical user interface&#10;&#10;Description automatically generated">
            <a:extLst>
              <a:ext uri="{FF2B5EF4-FFF2-40B4-BE49-F238E27FC236}">
                <a16:creationId xmlns:a16="http://schemas.microsoft.com/office/drawing/2014/main" xmlns="" id="{138E28D6-B896-4410-9D8E-EC9A0BB4D83F}"/>
              </a:ext>
            </a:extLst>
          </p:cNvPr>
          <p:cNvPicPr>
            <a:picLocks noChangeAspect="1"/>
          </p:cNvPicPr>
          <p:nvPr/>
        </p:nvPicPr>
        <p:blipFill>
          <a:blip r:embed="rId2" cstate="print"/>
          <a:stretch>
            <a:fillRect/>
          </a:stretch>
        </p:blipFill>
        <p:spPr>
          <a:xfrm>
            <a:off x="6424029" y="678445"/>
            <a:ext cx="5129784" cy="5501108"/>
          </a:xfrm>
          <a:prstGeom prst="rect">
            <a:avLst/>
          </a:prstGeom>
        </p:spPr>
      </p:pic>
      <p:pic>
        <p:nvPicPr>
          <p:cNvPr id="4" name="Picture 4" descr="Graphical user interface, application&#10;&#10;Description automatically generated">
            <a:extLst>
              <a:ext uri="{FF2B5EF4-FFF2-40B4-BE49-F238E27FC236}">
                <a16:creationId xmlns:a16="http://schemas.microsoft.com/office/drawing/2014/main" xmlns="" id="{B3ABE8FA-FB25-42FA-B2CA-16F7A1F1C5EE}"/>
              </a:ext>
            </a:extLst>
          </p:cNvPr>
          <p:cNvPicPr>
            <a:picLocks noChangeAspect="1"/>
          </p:cNvPicPr>
          <p:nvPr/>
        </p:nvPicPr>
        <p:blipFill>
          <a:blip r:embed="rId3" cstate="print"/>
          <a:stretch>
            <a:fillRect/>
          </a:stretch>
        </p:blipFill>
        <p:spPr>
          <a:xfrm>
            <a:off x="638186" y="678446"/>
            <a:ext cx="5129784" cy="5501108"/>
          </a:xfrm>
          <a:prstGeom prst="rect">
            <a:avLst/>
          </a:prstGeom>
        </p:spPr>
      </p:pic>
      <p:pic>
        <p:nvPicPr>
          <p:cNvPr id="6" name="Picture 2" descr="TOYCATHON">
            <a:extLst>
              <a:ext uri="{FF2B5EF4-FFF2-40B4-BE49-F238E27FC236}">
                <a16:creationId xmlns:a16="http://schemas.microsoft.com/office/drawing/2014/main" xmlns="" id="{84AD34FC-404B-445B-98F0-0E223891BCA1}"/>
              </a:ext>
            </a:extLst>
          </p:cNvPr>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26423" y="109799"/>
            <a:ext cx="1236021" cy="94231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159300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graphical user interface&#10;&#10;Description automatically generated">
            <a:extLst>
              <a:ext uri="{FF2B5EF4-FFF2-40B4-BE49-F238E27FC236}">
                <a16:creationId xmlns:a16="http://schemas.microsoft.com/office/drawing/2014/main" xmlns="" id="{B09A8496-8D5E-4035-A642-8296482F9B49}"/>
              </a:ext>
            </a:extLst>
          </p:cNvPr>
          <p:cNvPicPr>
            <a:picLocks noChangeAspect="1"/>
          </p:cNvPicPr>
          <p:nvPr/>
        </p:nvPicPr>
        <p:blipFill rotWithShape="1">
          <a:blip r:embed="rId2" cstate="print"/>
          <a:srcRect l="3857" r="20443" b="1"/>
          <a:stretch/>
        </p:blipFill>
        <p:spPr>
          <a:xfrm>
            <a:off x="4428988" y="10"/>
            <a:ext cx="3914184" cy="5540514"/>
          </a:xfrm>
          <a:prstGeom prst="rect">
            <a:avLst/>
          </a:prstGeom>
        </p:spPr>
      </p:pic>
      <p:pic>
        <p:nvPicPr>
          <p:cNvPr id="3" name="Picture 3" descr="A picture containing clock&#10;&#10;Description automatically generated">
            <a:extLst>
              <a:ext uri="{FF2B5EF4-FFF2-40B4-BE49-F238E27FC236}">
                <a16:creationId xmlns:a16="http://schemas.microsoft.com/office/drawing/2014/main" xmlns="" id="{837586DF-73C1-4A44-ADCC-8BDE3A8D9113}"/>
              </a:ext>
            </a:extLst>
          </p:cNvPr>
          <p:cNvPicPr>
            <a:picLocks noChangeAspect="1"/>
          </p:cNvPicPr>
          <p:nvPr/>
        </p:nvPicPr>
        <p:blipFill rotWithShape="1">
          <a:blip r:embed="rId3" cstate="print"/>
          <a:srcRect l="3218" r="21389" b="1"/>
          <a:stretch/>
        </p:blipFill>
        <p:spPr>
          <a:xfrm>
            <a:off x="8346361" y="1433860"/>
            <a:ext cx="3845641" cy="5425703"/>
          </a:xfrm>
          <a:prstGeom prst="rect">
            <a:avLst/>
          </a:prstGeom>
        </p:spPr>
      </p:pic>
      <p:pic>
        <p:nvPicPr>
          <p:cNvPr id="5" name="Picture 5" descr="Graphical user interface&#10;&#10;Description automatically generated">
            <a:extLst>
              <a:ext uri="{FF2B5EF4-FFF2-40B4-BE49-F238E27FC236}">
                <a16:creationId xmlns:a16="http://schemas.microsoft.com/office/drawing/2014/main" xmlns="" id="{EF8B8B65-313C-4B8A-A6D9-F42A6D7A41F0}"/>
              </a:ext>
            </a:extLst>
          </p:cNvPr>
          <p:cNvPicPr>
            <a:picLocks noChangeAspect="1"/>
          </p:cNvPicPr>
          <p:nvPr/>
        </p:nvPicPr>
        <p:blipFill rotWithShape="1">
          <a:blip r:embed="rId4" cstate="print"/>
          <a:srcRect l="3280" r="20699" b="1"/>
          <a:stretch/>
        </p:blipFill>
        <p:spPr>
          <a:xfrm>
            <a:off x="254452" y="1433860"/>
            <a:ext cx="3837365" cy="5425702"/>
          </a:xfrm>
          <a:prstGeom prst="rect">
            <a:avLst/>
          </a:prstGeom>
        </p:spPr>
      </p:pic>
      <p:pic>
        <p:nvPicPr>
          <p:cNvPr id="7" name="Picture 2" descr="TOYCATHON">
            <a:extLst>
              <a:ext uri="{FF2B5EF4-FFF2-40B4-BE49-F238E27FC236}">
                <a16:creationId xmlns:a16="http://schemas.microsoft.com/office/drawing/2014/main" xmlns="" id="{4ABFF105-DFE6-4010-B955-6F6633C1908F}"/>
              </a:ext>
            </a:extLst>
          </p:cNvPr>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252413" y="241061"/>
            <a:ext cx="1236021" cy="94231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07470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close up of a container&#10;&#10;Description automatically generated">
            <a:extLst>
              <a:ext uri="{FF2B5EF4-FFF2-40B4-BE49-F238E27FC236}">
                <a16:creationId xmlns:a16="http://schemas.microsoft.com/office/drawing/2014/main" xmlns="" id="{6A566247-30D2-4B5E-9A00-45CEFB0EC751}"/>
              </a:ext>
            </a:extLst>
          </p:cNvPr>
          <p:cNvPicPr>
            <a:picLocks noChangeAspect="1"/>
          </p:cNvPicPr>
          <p:nvPr/>
        </p:nvPicPr>
        <p:blipFill>
          <a:blip r:embed="rId2" cstate="print"/>
          <a:stretch>
            <a:fillRect/>
          </a:stretch>
        </p:blipFill>
        <p:spPr>
          <a:xfrm>
            <a:off x="863638" y="0"/>
            <a:ext cx="6236463" cy="6680465"/>
          </a:xfrm>
          <a:prstGeom prst="rect">
            <a:avLst/>
          </a:prstGeom>
        </p:spPr>
      </p:pic>
      <p:sp>
        <p:nvSpPr>
          <p:cNvPr id="4" name="TextBox 3">
            <a:extLst>
              <a:ext uri="{FF2B5EF4-FFF2-40B4-BE49-F238E27FC236}">
                <a16:creationId xmlns:a16="http://schemas.microsoft.com/office/drawing/2014/main" xmlns="" id="{95A8F033-0E54-4054-B6AF-0B0AAFA5CB89}"/>
              </a:ext>
            </a:extLst>
          </p:cNvPr>
          <p:cNvSpPr txBox="1"/>
          <p:nvPr/>
        </p:nvSpPr>
        <p:spPr>
          <a:xfrm>
            <a:off x="6451915" y="2394031"/>
            <a:ext cx="5055040"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i="1" dirty="0">
                <a:ea typeface="+mn-lt"/>
                <a:cs typeface="+mn-lt"/>
              </a:rPr>
              <a:t>We understand that the Product can cross the normal budget for toys. Therefore we have come up with a cheap and efficient Alternative that is the same BOT without LED Display. Keeping the same level of interaction using Sound Systems.</a:t>
            </a:r>
          </a:p>
        </p:txBody>
      </p:sp>
      <p:pic>
        <p:nvPicPr>
          <p:cNvPr id="7" name="Picture 2" descr="TOYCATHON">
            <a:extLst>
              <a:ext uri="{FF2B5EF4-FFF2-40B4-BE49-F238E27FC236}">
                <a16:creationId xmlns:a16="http://schemas.microsoft.com/office/drawing/2014/main" xmlns="" id="{911557F8-46AD-4034-931A-B0B846CA2D9A}"/>
              </a:ext>
            </a:extLst>
          </p:cNvPr>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45628" y="130676"/>
            <a:ext cx="1236021" cy="94231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016321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xmlns="" id="{0AE05DFC-C06B-4A8A-9FF9-74E5990A43AC}"/>
              </a:ext>
              <a:ext uri="{C183D7F6-B498-43B3-948B-1728B52AA6E4}">
                <adec:decorative xmlns:adec="http://schemas.microsoft.com/office/drawing/2017/decorative" xmlns="" val="1"/>
              </a:ext>
            </a:extLst>
          </p:cNvPr>
          <p:cNvSpPr/>
          <p:nvPr/>
        </p:nvSpPr>
        <p:spPr>
          <a:xfrm>
            <a:off x="0" y="0"/>
            <a:ext cx="12191999" cy="12613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itle 50">
            <a:extLst>
              <a:ext uri="{FF2B5EF4-FFF2-40B4-BE49-F238E27FC236}">
                <a16:creationId xmlns:a16="http://schemas.microsoft.com/office/drawing/2014/main" xmlns="" id="{81106388-D403-4B91-A69F-5483F485A162}"/>
              </a:ext>
            </a:extLst>
          </p:cNvPr>
          <p:cNvSpPr>
            <a:spLocks noGrp="1"/>
          </p:cNvSpPr>
          <p:nvPr>
            <p:ph type="title"/>
          </p:nvPr>
        </p:nvSpPr>
        <p:spPr>
          <a:xfrm>
            <a:off x="2681553" y="342231"/>
            <a:ext cx="7400039" cy="757130"/>
          </a:xfrm>
        </p:spPr>
        <p:txBody>
          <a:bodyPr/>
          <a:lstStyle/>
          <a:p>
            <a:r>
              <a:rPr lang="en-US"/>
              <a:t>Team Profile</a:t>
            </a:r>
          </a:p>
        </p:txBody>
      </p:sp>
      <p:grpSp>
        <p:nvGrpSpPr>
          <p:cNvPr id="11" name="Group 10">
            <a:extLst>
              <a:ext uri="{FF2B5EF4-FFF2-40B4-BE49-F238E27FC236}">
                <a16:creationId xmlns:a16="http://schemas.microsoft.com/office/drawing/2014/main" xmlns="" id="{14DC22F8-27E5-4290-BB14-30FBE6668946}"/>
              </a:ext>
              <a:ext uri="{C183D7F6-B498-43B3-948B-1728B52AA6E4}">
                <adec:decorative xmlns:adec="http://schemas.microsoft.com/office/drawing/2017/decorative" xmlns="" val="1"/>
              </a:ext>
            </a:extLst>
          </p:cNvPr>
          <p:cNvGrpSpPr/>
          <p:nvPr/>
        </p:nvGrpSpPr>
        <p:grpSpPr>
          <a:xfrm flipH="1" flipV="1">
            <a:off x="129545" y="141868"/>
            <a:ext cx="639670" cy="634447"/>
            <a:chOff x="11314790" y="6190724"/>
            <a:chExt cx="639670" cy="634447"/>
          </a:xfrm>
        </p:grpSpPr>
        <p:sp>
          <p:nvSpPr>
            <p:cNvPr id="34" name="Oval 33">
              <a:extLst>
                <a:ext uri="{FF2B5EF4-FFF2-40B4-BE49-F238E27FC236}">
                  <a16:creationId xmlns:a16="http://schemas.microsoft.com/office/drawing/2014/main" xmlns="" id="{608592C6-25BA-49FD-B6E4-2133BC9E092E}"/>
                </a:ext>
              </a:extLst>
            </p:cNvPr>
            <p:cNvSpPr/>
            <p:nvPr/>
          </p:nvSpPr>
          <p:spPr>
            <a:xfrm rot="7412770">
              <a:off x="11534401" y="6635074"/>
              <a:ext cx="112785" cy="112785"/>
            </a:xfrm>
            <a:prstGeom prst="ellipse">
              <a:avLst/>
            </a:prstGeom>
            <a:solidFill>
              <a:srgbClr val="BAC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xmlns="" id="{968AE7ED-67CA-4A39-8D94-236EB58FF571}"/>
                </a:ext>
              </a:extLst>
            </p:cNvPr>
            <p:cNvSpPr/>
            <p:nvPr/>
          </p:nvSpPr>
          <p:spPr>
            <a:xfrm rot="7412770">
              <a:off x="11749070" y="6190724"/>
              <a:ext cx="205390" cy="2053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xmlns="" id="{0B968D45-4B43-4E20-9FE0-CEF42CDCBBED}"/>
                </a:ext>
              </a:extLst>
            </p:cNvPr>
            <p:cNvSpPr/>
            <p:nvPr/>
          </p:nvSpPr>
          <p:spPr>
            <a:xfrm rot="7412770">
              <a:off x="11314790" y="6731507"/>
              <a:ext cx="93664" cy="936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xmlns="" id="{4BE178DB-9194-41D5-A0FE-786C86AD95C4}"/>
                </a:ext>
              </a:extLst>
            </p:cNvPr>
            <p:cNvSpPr/>
            <p:nvPr/>
          </p:nvSpPr>
          <p:spPr>
            <a:xfrm rot="7412770">
              <a:off x="11667500" y="6462948"/>
              <a:ext cx="140853" cy="1408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0" name="Group 49">
            <a:extLst>
              <a:ext uri="{FF2B5EF4-FFF2-40B4-BE49-F238E27FC236}">
                <a16:creationId xmlns:a16="http://schemas.microsoft.com/office/drawing/2014/main" xmlns="" id="{FCA999EF-84E3-4069-AA06-D6A716FA9D00}"/>
              </a:ext>
              <a:ext uri="{C183D7F6-B498-43B3-948B-1728B52AA6E4}">
                <adec:decorative xmlns:adec="http://schemas.microsoft.com/office/drawing/2017/decorative" xmlns="" val="1"/>
              </a:ext>
            </a:extLst>
          </p:cNvPr>
          <p:cNvGrpSpPr/>
          <p:nvPr/>
        </p:nvGrpSpPr>
        <p:grpSpPr>
          <a:xfrm>
            <a:off x="10563276" y="224009"/>
            <a:ext cx="1358278" cy="1351520"/>
            <a:chOff x="10563276" y="224009"/>
            <a:chExt cx="1358278" cy="1351520"/>
          </a:xfrm>
        </p:grpSpPr>
        <p:sp>
          <p:nvSpPr>
            <p:cNvPr id="7" name="Oval 6">
              <a:extLst>
                <a:ext uri="{FF2B5EF4-FFF2-40B4-BE49-F238E27FC236}">
                  <a16:creationId xmlns:a16="http://schemas.microsoft.com/office/drawing/2014/main" xmlns="" id="{AC564152-7DFE-4517-806B-DDC09D39B0DD}"/>
                </a:ext>
              </a:extLst>
            </p:cNvPr>
            <p:cNvSpPr/>
            <p:nvPr/>
          </p:nvSpPr>
          <p:spPr>
            <a:xfrm rot="9022872">
              <a:off x="10956095" y="617977"/>
              <a:ext cx="571875" cy="571874"/>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xmlns="" id="{1EF02D05-577A-40DE-AB82-00B98DCF0C38}"/>
                </a:ext>
              </a:extLst>
            </p:cNvPr>
            <p:cNvSpPr/>
            <p:nvPr/>
          </p:nvSpPr>
          <p:spPr>
            <a:xfrm rot="9022872">
              <a:off x="11330510" y="1122781"/>
              <a:ext cx="329892" cy="452748"/>
            </a:xfrm>
            <a:custGeom>
              <a:avLst/>
              <a:gdLst>
                <a:gd name="connsiteX0" fmla="*/ 330340 w 660680"/>
                <a:gd name="connsiteY0" fmla="*/ 0 h 906726"/>
                <a:gd name="connsiteX1" fmla="*/ 414924 w 660680"/>
                <a:gd name="connsiteY1" fmla="*/ 69788 h 906726"/>
                <a:gd name="connsiteX2" fmla="*/ 660680 w 660680"/>
                <a:gd name="connsiteY2" fmla="*/ 663095 h 906726"/>
                <a:gd name="connsiteX3" fmla="*/ 643633 w 660680"/>
                <a:gd name="connsiteY3" fmla="*/ 832196 h 906726"/>
                <a:gd name="connsiteX4" fmla="*/ 624469 w 660680"/>
                <a:gd name="connsiteY4" fmla="*/ 906726 h 906726"/>
                <a:gd name="connsiteX5" fmla="*/ 579852 w 660680"/>
                <a:gd name="connsiteY5" fmla="*/ 890396 h 906726"/>
                <a:gd name="connsiteX6" fmla="*/ 330340 w 660680"/>
                <a:gd name="connsiteY6" fmla="*/ 852673 h 906726"/>
                <a:gd name="connsiteX7" fmla="*/ 80828 w 660680"/>
                <a:gd name="connsiteY7" fmla="*/ 890396 h 906726"/>
                <a:gd name="connsiteX8" fmla="*/ 36211 w 660680"/>
                <a:gd name="connsiteY8" fmla="*/ 906726 h 906726"/>
                <a:gd name="connsiteX9" fmla="*/ 17047 w 660680"/>
                <a:gd name="connsiteY9" fmla="*/ 832196 h 906726"/>
                <a:gd name="connsiteX10" fmla="*/ 0 w 660680"/>
                <a:gd name="connsiteY10" fmla="*/ 663095 h 906726"/>
                <a:gd name="connsiteX11" fmla="*/ 245756 w 660680"/>
                <a:gd name="connsiteY11" fmla="*/ 69788 h 906726"/>
                <a:gd name="connsiteX12" fmla="*/ 330340 w 660680"/>
                <a:gd name="connsiteY12" fmla="*/ 0 h 906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0680" h="906726">
                  <a:moveTo>
                    <a:pt x="330340" y="0"/>
                  </a:moveTo>
                  <a:lnTo>
                    <a:pt x="414924" y="69788"/>
                  </a:lnTo>
                  <a:cubicBezTo>
                    <a:pt x="566765" y="221628"/>
                    <a:pt x="660680" y="431394"/>
                    <a:pt x="660680" y="663095"/>
                  </a:cubicBezTo>
                  <a:cubicBezTo>
                    <a:pt x="660680" y="721020"/>
                    <a:pt x="654811" y="777575"/>
                    <a:pt x="643633" y="832196"/>
                  </a:cubicBezTo>
                  <a:lnTo>
                    <a:pt x="624469" y="906726"/>
                  </a:lnTo>
                  <a:lnTo>
                    <a:pt x="579852" y="890396"/>
                  </a:lnTo>
                  <a:cubicBezTo>
                    <a:pt x="501031" y="865880"/>
                    <a:pt x="417228" y="852673"/>
                    <a:pt x="330340" y="852673"/>
                  </a:cubicBezTo>
                  <a:cubicBezTo>
                    <a:pt x="243452" y="852673"/>
                    <a:pt x="159649" y="865880"/>
                    <a:pt x="80828" y="890396"/>
                  </a:cubicBezTo>
                  <a:lnTo>
                    <a:pt x="36211" y="906726"/>
                  </a:lnTo>
                  <a:lnTo>
                    <a:pt x="17047" y="832196"/>
                  </a:lnTo>
                  <a:cubicBezTo>
                    <a:pt x="5870" y="777575"/>
                    <a:pt x="0" y="721020"/>
                    <a:pt x="0" y="663095"/>
                  </a:cubicBezTo>
                  <a:cubicBezTo>
                    <a:pt x="0" y="431394"/>
                    <a:pt x="93915" y="221628"/>
                    <a:pt x="245756" y="69788"/>
                  </a:cubicBezTo>
                  <a:lnTo>
                    <a:pt x="33034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xmlns="" id="{6E39B5CD-CB20-4164-A01E-B1A025BA3C40}"/>
                </a:ext>
              </a:extLst>
            </p:cNvPr>
            <p:cNvSpPr/>
            <p:nvPr/>
          </p:nvSpPr>
          <p:spPr>
            <a:xfrm rot="12936853">
              <a:off x="11444729" y="782382"/>
              <a:ext cx="476825" cy="353636"/>
            </a:xfrm>
            <a:custGeom>
              <a:avLst/>
              <a:gdLst>
                <a:gd name="connsiteX0" fmla="*/ 508723 w 802852"/>
                <a:gd name="connsiteY0" fmla="*/ 0 h 595432"/>
                <a:gd name="connsiteX1" fmla="*/ 510235 w 802852"/>
                <a:gd name="connsiteY1" fmla="*/ 5881 h 595432"/>
                <a:gd name="connsiteX2" fmla="*/ 718268 w 802852"/>
                <a:gd name="connsiteY2" fmla="*/ 349676 h 595432"/>
                <a:gd name="connsiteX3" fmla="*/ 802852 w 802852"/>
                <a:gd name="connsiteY3" fmla="*/ 419464 h 595432"/>
                <a:gd name="connsiteX4" fmla="*/ 763257 w 802852"/>
                <a:gd name="connsiteY4" fmla="*/ 452133 h 595432"/>
                <a:gd name="connsiteX5" fmla="*/ 294129 w 802852"/>
                <a:gd name="connsiteY5" fmla="*/ 595432 h 595432"/>
                <a:gd name="connsiteX6" fmla="*/ 44617 w 802852"/>
                <a:gd name="connsiteY6" fmla="*/ 557709 h 595432"/>
                <a:gd name="connsiteX7" fmla="*/ 0 w 802852"/>
                <a:gd name="connsiteY7" fmla="*/ 541379 h 595432"/>
                <a:gd name="connsiteX8" fmla="*/ 1512 w 802852"/>
                <a:gd name="connsiteY8" fmla="*/ 535498 h 595432"/>
                <a:gd name="connsiteX9" fmla="*/ 476251 w 802852"/>
                <a:gd name="connsiteY9" fmla="*/ 11885 h 595432"/>
                <a:gd name="connsiteX10" fmla="*/ 508723 w 802852"/>
                <a:gd name="connsiteY10" fmla="*/ 0 h 59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852" h="595432">
                  <a:moveTo>
                    <a:pt x="508723" y="0"/>
                  </a:moveTo>
                  <a:lnTo>
                    <a:pt x="510235" y="5881"/>
                  </a:lnTo>
                  <a:cubicBezTo>
                    <a:pt x="551094" y="137249"/>
                    <a:pt x="623368" y="254776"/>
                    <a:pt x="718268" y="349676"/>
                  </a:cubicBezTo>
                  <a:lnTo>
                    <a:pt x="802852" y="419464"/>
                  </a:lnTo>
                  <a:lnTo>
                    <a:pt x="763257" y="452133"/>
                  </a:lnTo>
                  <a:cubicBezTo>
                    <a:pt x="629342" y="542605"/>
                    <a:pt x="467905" y="595432"/>
                    <a:pt x="294129" y="595432"/>
                  </a:cubicBezTo>
                  <a:cubicBezTo>
                    <a:pt x="207241" y="595432"/>
                    <a:pt x="123438" y="582225"/>
                    <a:pt x="44617" y="557709"/>
                  </a:cubicBezTo>
                  <a:lnTo>
                    <a:pt x="0" y="541379"/>
                  </a:lnTo>
                  <a:lnTo>
                    <a:pt x="1512" y="535498"/>
                  </a:lnTo>
                  <a:cubicBezTo>
                    <a:pt x="75059" y="299036"/>
                    <a:pt x="250387" y="107417"/>
                    <a:pt x="476251" y="11885"/>
                  </a:cubicBezTo>
                  <a:lnTo>
                    <a:pt x="50872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A777B9DB-72BF-478F-A3B4-9581CCD2AC4D}"/>
                </a:ext>
              </a:extLst>
            </p:cNvPr>
            <p:cNvSpPr/>
            <p:nvPr/>
          </p:nvSpPr>
          <p:spPr>
            <a:xfrm rot="4983617">
              <a:off x="10826098" y="1134081"/>
              <a:ext cx="476825" cy="353636"/>
            </a:xfrm>
            <a:custGeom>
              <a:avLst/>
              <a:gdLst>
                <a:gd name="connsiteX0" fmla="*/ 294129 w 802852"/>
                <a:gd name="connsiteY0" fmla="*/ 0 h 595432"/>
                <a:gd name="connsiteX1" fmla="*/ 326601 w 802852"/>
                <a:gd name="connsiteY1" fmla="*/ 11885 h 595432"/>
                <a:gd name="connsiteX2" fmla="*/ 801340 w 802852"/>
                <a:gd name="connsiteY2" fmla="*/ 535498 h 595432"/>
                <a:gd name="connsiteX3" fmla="*/ 802852 w 802852"/>
                <a:gd name="connsiteY3" fmla="*/ 541379 h 595432"/>
                <a:gd name="connsiteX4" fmla="*/ 758235 w 802852"/>
                <a:gd name="connsiteY4" fmla="*/ 557709 h 595432"/>
                <a:gd name="connsiteX5" fmla="*/ 508723 w 802852"/>
                <a:gd name="connsiteY5" fmla="*/ 595432 h 595432"/>
                <a:gd name="connsiteX6" fmla="*/ 39595 w 802852"/>
                <a:gd name="connsiteY6" fmla="*/ 452133 h 595432"/>
                <a:gd name="connsiteX7" fmla="*/ 0 w 802852"/>
                <a:gd name="connsiteY7" fmla="*/ 419464 h 595432"/>
                <a:gd name="connsiteX8" fmla="*/ 84584 w 802852"/>
                <a:gd name="connsiteY8" fmla="*/ 349676 h 595432"/>
                <a:gd name="connsiteX9" fmla="*/ 292617 w 802852"/>
                <a:gd name="connsiteY9" fmla="*/ 5881 h 595432"/>
                <a:gd name="connsiteX10" fmla="*/ 294129 w 802852"/>
                <a:gd name="connsiteY10" fmla="*/ 0 h 59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852" h="595432">
                  <a:moveTo>
                    <a:pt x="294129" y="0"/>
                  </a:moveTo>
                  <a:lnTo>
                    <a:pt x="326601" y="11885"/>
                  </a:lnTo>
                  <a:cubicBezTo>
                    <a:pt x="552466" y="107417"/>
                    <a:pt x="727793" y="299036"/>
                    <a:pt x="801340" y="535498"/>
                  </a:cubicBezTo>
                  <a:lnTo>
                    <a:pt x="802852" y="541379"/>
                  </a:lnTo>
                  <a:lnTo>
                    <a:pt x="758235" y="557709"/>
                  </a:lnTo>
                  <a:cubicBezTo>
                    <a:pt x="679414" y="582225"/>
                    <a:pt x="595611" y="595432"/>
                    <a:pt x="508723" y="595432"/>
                  </a:cubicBezTo>
                  <a:cubicBezTo>
                    <a:pt x="334947" y="595432"/>
                    <a:pt x="173510" y="542605"/>
                    <a:pt x="39595" y="452133"/>
                  </a:cubicBezTo>
                  <a:lnTo>
                    <a:pt x="0" y="419464"/>
                  </a:lnTo>
                  <a:lnTo>
                    <a:pt x="84584" y="349676"/>
                  </a:lnTo>
                  <a:cubicBezTo>
                    <a:pt x="179485" y="254776"/>
                    <a:pt x="251758" y="137249"/>
                    <a:pt x="292617" y="5881"/>
                  </a:cubicBezTo>
                  <a:lnTo>
                    <a:pt x="29412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xmlns="" id="{D27D6ACB-713A-4639-A3A2-10CC26571788}"/>
                </a:ext>
              </a:extLst>
            </p:cNvPr>
            <p:cNvSpPr/>
            <p:nvPr/>
          </p:nvSpPr>
          <p:spPr>
            <a:xfrm rot="9022872" flipV="1">
              <a:off x="10819547" y="224009"/>
              <a:ext cx="329892" cy="452748"/>
            </a:xfrm>
            <a:custGeom>
              <a:avLst/>
              <a:gdLst>
                <a:gd name="connsiteX0" fmla="*/ 330340 w 660680"/>
                <a:gd name="connsiteY0" fmla="*/ 0 h 906726"/>
                <a:gd name="connsiteX1" fmla="*/ 414924 w 660680"/>
                <a:gd name="connsiteY1" fmla="*/ 69788 h 906726"/>
                <a:gd name="connsiteX2" fmla="*/ 660680 w 660680"/>
                <a:gd name="connsiteY2" fmla="*/ 663095 h 906726"/>
                <a:gd name="connsiteX3" fmla="*/ 643633 w 660680"/>
                <a:gd name="connsiteY3" fmla="*/ 832196 h 906726"/>
                <a:gd name="connsiteX4" fmla="*/ 624469 w 660680"/>
                <a:gd name="connsiteY4" fmla="*/ 906726 h 906726"/>
                <a:gd name="connsiteX5" fmla="*/ 579852 w 660680"/>
                <a:gd name="connsiteY5" fmla="*/ 890396 h 906726"/>
                <a:gd name="connsiteX6" fmla="*/ 330340 w 660680"/>
                <a:gd name="connsiteY6" fmla="*/ 852673 h 906726"/>
                <a:gd name="connsiteX7" fmla="*/ 80828 w 660680"/>
                <a:gd name="connsiteY7" fmla="*/ 890396 h 906726"/>
                <a:gd name="connsiteX8" fmla="*/ 36211 w 660680"/>
                <a:gd name="connsiteY8" fmla="*/ 906726 h 906726"/>
                <a:gd name="connsiteX9" fmla="*/ 17047 w 660680"/>
                <a:gd name="connsiteY9" fmla="*/ 832196 h 906726"/>
                <a:gd name="connsiteX10" fmla="*/ 0 w 660680"/>
                <a:gd name="connsiteY10" fmla="*/ 663095 h 906726"/>
                <a:gd name="connsiteX11" fmla="*/ 245756 w 660680"/>
                <a:gd name="connsiteY11" fmla="*/ 69788 h 906726"/>
                <a:gd name="connsiteX12" fmla="*/ 330340 w 660680"/>
                <a:gd name="connsiteY12" fmla="*/ 0 h 906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0680" h="906726">
                  <a:moveTo>
                    <a:pt x="330340" y="0"/>
                  </a:moveTo>
                  <a:lnTo>
                    <a:pt x="414924" y="69788"/>
                  </a:lnTo>
                  <a:cubicBezTo>
                    <a:pt x="566765" y="221628"/>
                    <a:pt x="660680" y="431394"/>
                    <a:pt x="660680" y="663095"/>
                  </a:cubicBezTo>
                  <a:cubicBezTo>
                    <a:pt x="660680" y="721020"/>
                    <a:pt x="654811" y="777575"/>
                    <a:pt x="643633" y="832196"/>
                  </a:cubicBezTo>
                  <a:lnTo>
                    <a:pt x="624469" y="906726"/>
                  </a:lnTo>
                  <a:lnTo>
                    <a:pt x="579852" y="890396"/>
                  </a:lnTo>
                  <a:cubicBezTo>
                    <a:pt x="501031" y="865880"/>
                    <a:pt x="417228" y="852673"/>
                    <a:pt x="330340" y="852673"/>
                  </a:cubicBezTo>
                  <a:cubicBezTo>
                    <a:pt x="243452" y="852673"/>
                    <a:pt x="159649" y="865880"/>
                    <a:pt x="80828" y="890396"/>
                  </a:cubicBezTo>
                  <a:lnTo>
                    <a:pt x="36211" y="906726"/>
                  </a:lnTo>
                  <a:lnTo>
                    <a:pt x="17047" y="832196"/>
                  </a:lnTo>
                  <a:cubicBezTo>
                    <a:pt x="5870" y="777575"/>
                    <a:pt x="0" y="721020"/>
                    <a:pt x="0" y="663095"/>
                  </a:cubicBezTo>
                  <a:cubicBezTo>
                    <a:pt x="0" y="431394"/>
                    <a:pt x="93915" y="221628"/>
                    <a:pt x="245756" y="69788"/>
                  </a:cubicBezTo>
                  <a:lnTo>
                    <a:pt x="33034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xmlns="" id="{EE0F614C-8E4F-47E7-A8E4-40AE91CF160F}"/>
                </a:ext>
              </a:extLst>
            </p:cNvPr>
            <p:cNvSpPr/>
            <p:nvPr/>
          </p:nvSpPr>
          <p:spPr>
            <a:xfrm rot="12936853" flipH="1" flipV="1">
              <a:off x="10563276" y="690761"/>
              <a:ext cx="476825" cy="353636"/>
            </a:xfrm>
            <a:custGeom>
              <a:avLst/>
              <a:gdLst>
                <a:gd name="connsiteX0" fmla="*/ 508723 w 802852"/>
                <a:gd name="connsiteY0" fmla="*/ 0 h 595432"/>
                <a:gd name="connsiteX1" fmla="*/ 510235 w 802852"/>
                <a:gd name="connsiteY1" fmla="*/ 5881 h 595432"/>
                <a:gd name="connsiteX2" fmla="*/ 718268 w 802852"/>
                <a:gd name="connsiteY2" fmla="*/ 349676 h 595432"/>
                <a:gd name="connsiteX3" fmla="*/ 802852 w 802852"/>
                <a:gd name="connsiteY3" fmla="*/ 419464 h 595432"/>
                <a:gd name="connsiteX4" fmla="*/ 763257 w 802852"/>
                <a:gd name="connsiteY4" fmla="*/ 452133 h 595432"/>
                <a:gd name="connsiteX5" fmla="*/ 294129 w 802852"/>
                <a:gd name="connsiteY5" fmla="*/ 595432 h 595432"/>
                <a:gd name="connsiteX6" fmla="*/ 44617 w 802852"/>
                <a:gd name="connsiteY6" fmla="*/ 557709 h 595432"/>
                <a:gd name="connsiteX7" fmla="*/ 0 w 802852"/>
                <a:gd name="connsiteY7" fmla="*/ 541379 h 595432"/>
                <a:gd name="connsiteX8" fmla="*/ 1512 w 802852"/>
                <a:gd name="connsiteY8" fmla="*/ 535498 h 595432"/>
                <a:gd name="connsiteX9" fmla="*/ 476251 w 802852"/>
                <a:gd name="connsiteY9" fmla="*/ 11885 h 595432"/>
                <a:gd name="connsiteX10" fmla="*/ 508723 w 802852"/>
                <a:gd name="connsiteY10" fmla="*/ 0 h 59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852" h="595432">
                  <a:moveTo>
                    <a:pt x="508723" y="0"/>
                  </a:moveTo>
                  <a:lnTo>
                    <a:pt x="510235" y="5881"/>
                  </a:lnTo>
                  <a:cubicBezTo>
                    <a:pt x="551094" y="137249"/>
                    <a:pt x="623368" y="254776"/>
                    <a:pt x="718268" y="349676"/>
                  </a:cubicBezTo>
                  <a:lnTo>
                    <a:pt x="802852" y="419464"/>
                  </a:lnTo>
                  <a:lnTo>
                    <a:pt x="763257" y="452133"/>
                  </a:lnTo>
                  <a:cubicBezTo>
                    <a:pt x="629342" y="542605"/>
                    <a:pt x="467905" y="595432"/>
                    <a:pt x="294129" y="595432"/>
                  </a:cubicBezTo>
                  <a:cubicBezTo>
                    <a:pt x="207241" y="595432"/>
                    <a:pt x="123438" y="582225"/>
                    <a:pt x="44617" y="557709"/>
                  </a:cubicBezTo>
                  <a:lnTo>
                    <a:pt x="0" y="541379"/>
                  </a:lnTo>
                  <a:lnTo>
                    <a:pt x="1512" y="535498"/>
                  </a:lnTo>
                  <a:cubicBezTo>
                    <a:pt x="75059" y="299036"/>
                    <a:pt x="250387" y="107417"/>
                    <a:pt x="476251" y="11885"/>
                  </a:cubicBezTo>
                  <a:lnTo>
                    <a:pt x="50872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xmlns="" id="{E40002F7-1AC3-4B69-9D70-930A6E9B2C0B}"/>
                </a:ext>
              </a:extLst>
            </p:cNvPr>
            <p:cNvSpPr/>
            <p:nvPr/>
          </p:nvSpPr>
          <p:spPr>
            <a:xfrm rot="4983617" flipH="1" flipV="1">
              <a:off x="11184201" y="313273"/>
              <a:ext cx="476825" cy="353636"/>
            </a:xfrm>
            <a:custGeom>
              <a:avLst/>
              <a:gdLst>
                <a:gd name="connsiteX0" fmla="*/ 294129 w 802852"/>
                <a:gd name="connsiteY0" fmla="*/ 0 h 595432"/>
                <a:gd name="connsiteX1" fmla="*/ 326601 w 802852"/>
                <a:gd name="connsiteY1" fmla="*/ 11885 h 595432"/>
                <a:gd name="connsiteX2" fmla="*/ 801340 w 802852"/>
                <a:gd name="connsiteY2" fmla="*/ 535498 h 595432"/>
                <a:gd name="connsiteX3" fmla="*/ 802852 w 802852"/>
                <a:gd name="connsiteY3" fmla="*/ 541379 h 595432"/>
                <a:gd name="connsiteX4" fmla="*/ 758235 w 802852"/>
                <a:gd name="connsiteY4" fmla="*/ 557709 h 595432"/>
                <a:gd name="connsiteX5" fmla="*/ 508723 w 802852"/>
                <a:gd name="connsiteY5" fmla="*/ 595432 h 595432"/>
                <a:gd name="connsiteX6" fmla="*/ 39595 w 802852"/>
                <a:gd name="connsiteY6" fmla="*/ 452133 h 595432"/>
                <a:gd name="connsiteX7" fmla="*/ 0 w 802852"/>
                <a:gd name="connsiteY7" fmla="*/ 419464 h 595432"/>
                <a:gd name="connsiteX8" fmla="*/ 84584 w 802852"/>
                <a:gd name="connsiteY8" fmla="*/ 349676 h 595432"/>
                <a:gd name="connsiteX9" fmla="*/ 292617 w 802852"/>
                <a:gd name="connsiteY9" fmla="*/ 5881 h 595432"/>
                <a:gd name="connsiteX10" fmla="*/ 294129 w 802852"/>
                <a:gd name="connsiteY10" fmla="*/ 0 h 595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852" h="595432">
                  <a:moveTo>
                    <a:pt x="294129" y="0"/>
                  </a:moveTo>
                  <a:lnTo>
                    <a:pt x="326601" y="11885"/>
                  </a:lnTo>
                  <a:cubicBezTo>
                    <a:pt x="552466" y="107417"/>
                    <a:pt x="727793" y="299036"/>
                    <a:pt x="801340" y="535498"/>
                  </a:cubicBezTo>
                  <a:lnTo>
                    <a:pt x="802852" y="541379"/>
                  </a:lnTo>
                  <a:lnTo>
                    <a:pt x="758235" y="557709"/>
                  </a:lnTo>
                  <a:cubicBezTo>
                    <a:pt x="679414" y="582225"/>
                    <a:pt x="595611" y="595432"/>
                    <a:pt x="508723" y="595432"/>
                  </a:cubicBezTo>
                  <a:cubicBezTo>
                    <a:pt x="334947" y="595432"/>
                    <a:pt x="173510" y="542605"/>
                    <a:pt x="39595" y="452133"/>
                  </a:cubicBezTo>
                  <a:lnTo>
                    <a:pt x="0" y="419464"/>
                  </a:lnTo>
                  <a:lnTo>
                    <a:pt x="84584" y="349676"/>
                  </a:lnTo>
                  <a:cubicBezTo>
                    <a:pt x="179485" y="254776"/>
                    <a:pt x="251758" y="137249"/>
                    <a:pt x="292617" y="5881"/>
                  </a:cubicBezTo>
                  <a:lnTo>
                    <a:pt x="29412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TextBox 40">
            <a:extLst>
              <a:ext uri="{FF2B5EF4-FFF2-40B4-BE49-F238E27FC236}">
                <a16:creationId xmlns:a16="http://schemas.microsoft.com/office/drawing/2014/main" xmlns="" id="{92648D58-E0FB-4E2C-85E2-86F27E40AF01}"/>
              </a:ext>
            </a:extLst>
          </p:cNvPr>
          <p:cNvSpPr txBox="1"/>
          <p:nvPr/>
        </p:nvSpPr>
        <p:spPr>
          <a:xfrm>
            <a:off x="375714" y="2914029"/>
            <a:ext cx="1286955" cy="400110"/>
          </a:xfrm>
          <a:prstGeom prst="rect">
            <a:avLst/>
          </a:prstGeom>
          <a:noFill/>
        </p:spPr>
        <p:txBody>
          <a:bodyPr wrap="none" lIns="91440" tIns="45720" rIns="91440" bIns="45720" rtlCol="0" anchor="t">
            <a:spAutoFit/>
          </a:bodyPr>
          <a:lstStyle/>
          <a:p>
            <a:r>
              <a:rPr lang="en-US" sz="2000" err="1">
                <a:ea typeface="Sophia"/>
                <a:cs typeface="Cavolini"/>
              </a:rPr>
              <a:t>CleaniToon</a:t>
            </a:r>
            <a:endParaRPr lang="en-US" sz="2000" err="1">
              <a:ea typeface="Sophia" pitchFamily="50" charset="-128"/>
              <a:cs typeface="Cavolini" panose="03000502040302020204" pitchFamily="66" charset="0"/>
            </a:endParaRPr>
          </a:p>
        </p:txBody>
      </p:sp>
      <p:sp>
        <p:nvSpPr>
          <p:cNvPr id="40" name="TextBox 39">
            <a:extLst>
              <a:ext uri="{FF2B5EF4-FFF2-40B4-BE49-F238E27FC236}">
                <a16:creationId xmlns:a16="http://schemas.microsoft.com/office/drawing/2014/main" xmlns="" id="{B3FCD28E-0A3B-4357-9413-D78185DC2511}"/>
              </a:ext>
            </a:extLst>
          </p:cNvPr>
          <p:cNvSpPr txBox="1"/>
          <p:nvPr/>
        </p:nvSpPr>
        <p:spPr>
          <a:xfrm>
            <a:off x="376422" y="3643460"/>
            <a:ext cx="2306816" cy="954107"/>
          </a:xfrm>
          <a:prstGeom prst="rect">
            <a:avLst/>
          </a:prstGeom>
          <a:noFill/>
        </p:spPr>
        <p:txBody>
          <a:bodyPr wrap="square" lIns="91440" tIns="45720" rIns="91440" bIns="45720" rtlCol="0" anchor="t">
            <a:spAutoFit/>
          </a:bodyPr>
          <a:lstStyle/>
          <a:p>
            <a:pPr marL="112395" indent="-112395">
              <a:buFont typeface="Arial" panose="020B0604020202020204" pitchFamily="34" charset="0"/>
              <a:buChar char="•"/>
            </a:pPr>
            <a:r>
              <a:rPr lang="en-US" sz="1400">
                <a:ea typeface="Sophia"/>
                <a:cs typeface="Cavolini"/>
              </a:rPr>
              <a:t>Team Size: 5</a:t>
            </a:r>
            <a:endParaRPr lang="en-US"/>
          </a:p>
          <a:p>
            <a:pPr marL="112395" indent="-112395">
              <a:buFont typeface="Arial" panose="020B0604020202020204" pitchFamily="34" charset="0"/>
              <a:buChar char="•"/>
            </a:pPr>
            <a:r>
              <a:rPr lang="en-US" sz="1400">
                <a:ea typeface="Sophia"/>
                <a:cs typeface="Cavolini"/>
              </a:rPr>
              <a:t>Mentors: 1</a:t>
            </a:r>
            <a:endParaRPr lang="en-US" sz="1400">
              <a:ea typeface="Sophia" pitchFamily="50" charset="-128"/>
              <a:cs typeface="Cavolini" panose="03000502040302020204" pitchFamily="66" charset="0"/>
            </a:endParaRPr>
          </a:p>
          <a:p>
            <a:pPr marL="112395" indent="-112395">
              <a:buFont typeface="Arial" panose="020B0604020202020204" pitchFamily="34" charset="0"/>
              <a:buChar char="•"/>
            </a:pPr>
            <a:r>
              <a:rPr lang="en-US" sz="1400">
                <a:ea typeface="Sophia"/>
                <a:cs typeface="Cavolini"/>
              </a:rPr>
              <a:t>IIT (ISM) Dhanbad</a:t>
            </a:r>
            <a:endParaRPr lang="en-US" b="1">
              <a:ea typeface="Sophia" pitchFamily="50" charset="-128"/>
              <a:cs typeface="Cavolini" panose="03000502040302020204" pitchFamily="66" charset="0"/>
            </a:endParaRPr>
          </a:p>
          <a:p>
            <a:pPr marL="112395" indent="-112395">
              <a:buFont typeface="Arial" panose="020B0604020202020204" pitchFamily="34" charset="0"/>
              <a:buChar char="•"/>
            </a:pPr>
            <a:r>
              <a:rPr lang="en-US" sz="1400">
                <a:ea typeface="Sophia"/>
                <a:cs typeface="Cavolini"/>
              </a:rPr>
              <a:t>Type: HEI's Students</a:t>
            </a:r>
            <a:endParaRPr lang="en-US" b="1">
              <a:ea typeface="Sophia" pitchFamily="50" charset="-128"/>
              <a:cs typeface="Cavolini" panose="03000502040302020204" pitchFamily="66" charset="0"/>
            </a:endParaRPr>
          </a:p>
        </p:txBody>
      </p:sp>
      <p:sp>
        <p:nvSpPr>
          <p:cNvPr id="3" name="TextBox 2">
            <a:extLst>
              <a:ext uri="{FF2B5EF4-FFF2-40B4-BE49-F238E27FC236}">
                <a16:creationId xmlns:a16="http://schemas.microsoft.com/office/drawing/2014/main" xmlns="" id="{9CA1EB44-BF14-4C96-A1B8-E69A058A2755}"/>
              </a:ext>
            </a:extLst>
          </p:cNvPr>
          <p:cNvSpPr txBox="1"/>
          <p:nvPr/>
        </p:nvSpPr>
        <p:spPr>
          <a:xfrm>
            <a:off x="2885510" y="1580126"/>
            <a:ext cx="1755032" cy="400110"/>
          </a:xfrm>
          <a:prstGeom prst="rect">
            <a:avLst/>
          </a:prstGeom>
          <a:noFill/>
        </p:spPr>
        <p:txBody>
          <a:bodyPr wrap="none" rtlCol="0">
            <a:spAutoFit/>
          </a:bodyPr>
          <a:lstStyle/>
          <a:p>
            <a:r>
              <a:rPr lang="en-US" sz="2000">
                <a:ea typeface="Sophia" pitchFamily="50" charset="-128"/>
                <a:cs typeface="Cavolini" panose="03000502040302020204" pitchFamily="66" charset="0"/>
              </a:rPr>
              <a:t>Team Objective</a:t>
            </a:r>
          </a:p>
        </p:txBody>
      </p:sp>
      <p:sp>
        <p:nvSpPr>
          <p:cNvPr id="26" name="TextBox 25">
            <a:extLst>
              <a:ext uri="{FF2B5EF4-FFF2-40B4-BE49-F238E27FC236}">
                <a16:creationId xmlns:a16="http://schemas.microsoft.com/office/drawing/2014/main" xmlns="" id="{9D9D1A92-253E-4B77-A46D-501E72C59B79}"/>
              </a:ext>
            </a:extLst>
          </p:cNvPr>
          <p:cNvSpPr txBox="1"/>
          <p:nvPr/>
        </p:nvSpPr>
        <p:spPr>
          <a:xfrm>
            <a:off x="2885510" y="1891853"/>
            <a:ext cx="8323714" cy="738664"/>
          </a:xfrm>
          <a:prstGeom prst="rect">
            <a:avLst/>
          </a:prstGeom>
          <a:noFill/>
        </p:spPr>
        <p:txBody>
          <a:bodyPr wrap="square" lIns="91440" tIns="45720" rIns="91440" bIns="45720" rtlCol="0" anchor="t">
            <a:spAutoFit/>
          </a:bodyPr>
          <a:lstStyle/>
          <a:p>
            <a:r>
              <a:rPr lang="en-US" sz="1400">
                <a:ea typeface="Sophia"/>
                <a:cs typeface="Cavolini"/>
              </a:rPr>
              <a:t>Our team has </a:t>
            </a:r>
            <a:r>
              <a:rPr lang="en-US" sz="1400" err="1">
                <a:ea typeface="Sophia"/>
                <a:cs typeface="Cavolini"/>
              </a:rPr>
              <a:t>came</a:t>
            </a:r>
            <a:r>
              <a:rPr lang="en-US" sz="1400">
                <a:ea typeface="Sophia"/>
                <a:cs typeface="Cavolini"/>
              </a:rPr>
              <a:t> up with this IDEA to build a simple recreational Toy (using complex technical knowledge) to inculcate human values in children and making it theirs second nature. Sidewise, promoting Swachh Bharat Abhiyan amongst coming Youth and expanding Toy Market in India.</a:t>
            </a:r>
          </a:p>
        </p:txBody>
      </p:sp>
      <p:sp>
        <p:nvSpPr>
          <p:cNvPr id="29" name="TextBox 28">
            <a:extLst>
              <a:ext uri="{FF2B5EF4-FFF2-40B4-BE49-F238E27FC236}">
                <a16:creationId xmlns:a16="http://schemas.microsoft.com/office/drawing/2014/main" xmlns="" id="{85DEE6F9-80B6-40CD-886D-5381EFEA43A6}"/>
              </a:ext>
            </a:extLst>
          </p:cNvPr>
          <p:cNvSpPr txBox="1"/>
          <p:nvPr/>
        </p:nvSpPr>
        <p:spPr>
          <a:xfrm>
            <a:off x="2882950" y="2916877"/>
            <a:ext cx="2915892" cy="400110"/>
          </a:xfrm>
          <a:prstGeom prst="rect">
            <a:avLst/>
          </a:prstGeom>
          <a:noFill/>
        </p:spPr>
        <p:txBody>
          <a:bodyPr wrap="square" rtlCol="0">
            <a:spAutoFit/>
          </a:bodyPr>
          <a:lstStyle/>
          <a:p>
            <a:r>
              <a:rPr lang="en-US" sz="2000">
                <a:ea typeface="Sophia" pitchFamily="50" charset="-128"/>
                <a:cs typeface="Cavolini" panose="03000502040302020204" pitchFamily="66" charset="0"/>
              </a:rPr>
              <a:t>Team Details</a:t>
            </a:r>
          </a:p>
        </p:txBody>
      </p:sp>
      <p:sp>
        <p:nvSpPr>
          <p:cNvPr id="30" name="TextBox 29">
            <a:extLst>
              <a:ext uri="{FF2B5EF4-FFF2-40B4-BE49-F238E27FC236}">
                <a16:creationId xmlns:a16="http://schemas.microsoft.com/office/drawing/2014/main" xmlns="" id="{4BABB3D8-4407-4C6A-A2C1-354C0B065760}"/>
              </a:ext>
            </a:extLst>
          </p:cNvPr>
          <p:cNvSpPr txBox="1"/>
          <p:nvPr/>
        </p:nvSpPr>
        <p:spPr>
          <a:xfrm>
            <a:off x="2882950" y="3389376"/>
            <a:ext cx="7952334" cy="3077766"/>
          </a:xfrm>
          <a:prstGeom prst="rect">
            <a:avLst/>
          </a:prstGeom>
          <a:noFill/>
        </p:spPr>
        <p:txBody>
          <a:bodyPr wrap="square" lIns="91440" tIns="45720" rIns="91440" bIns="45720" rtlCol="0" anchor="t">
            <a:spAutoFit/>
          </a:bodyPr>
          <a:lstStyle/>
          <a:p>
            <a:r>
              <a:rPr lang="en-US" sz="1400" b="1" dirty="0" smtClean="0">
                <a:ea typeface="Sophia"/>
                <a:cs typeface="Cavolini"/>
              </a:rPr>
              <a:t>Dr</a:t>
            </a:r>
            <a:r>
              <a:rPr lang="en-US" sz="1400" b="1" dirty="0">
                <a:ea typeface="Sophia"/>
                <a:cs typeface="Cavolini"/>
              </a:rPr>
              <a:t>. </a:t>
            </a:r>
            <a:r>
              <a:rPr lang="en-US" sz="1400" b="1" dirty="0" err="1">
                <a:ea typeface="Sophia"/>
                <a:cs typeface="Cavolini"/>
              </a:rPr>
              <a:t>Sachin</a:t>
            </a:r>
            <a:r>
              <a:rPr lang="en-US" sz="1400" b="1" dirty="0">
                <a:ea typeface="Sophia"/>
                <a:cs typeface="Cavolini"/>
              </a:rPr>
              <a:t> Tripathi (Mentor) </a:t>
            </a:r>
            <a:r>
              <a:rPr lang="en-US" sz="1400" b="1" dirty="0" smtClean="0">
                <a:ea typeface="Sophia"/>
                <a:cs typeface="Cavolini"/>
              </a:rPr>
              <a:t>           </a:t>
            </a:r>
            <a:r>
              <a:rPr lang="en-US" sz="1400" dirty="0" smtClean="0">
                <a:ea typeface="Sophia"/>
                <a:cs typeface="Cavolini"/>
                <a:hlinkClick r:id="rId2"/>
              </a:rPr>
              <a:t>sachin2781@iitism.ac.in</a:t>
            </a:r>
            <a:r>
              <a:rPr lang="en-US" sz="1400" dirty="0">
                <a:ea typeface="Sophia"/>
                <a:cs typeface="Cavolini"/>
              </a:rPr>
              <a:t>                    </a:t>
            </a:r>
            <a:r>
              <a:rPr lang="en-US" sz="1400" dirty="0" smtClean="0">
                <a:ea typeface="Sophia"/>
                <a:cs typeface="Cavolini"/>
              </a:rPr>
              <a:t> 9471191359</a:t>
            </a:r>
            <a:r>
              <a:rPr lang="en-US" sz="1400" b="1" dirty="0">
                <a:ea typeface="Sophia"/>
                <a:cs typeface="Cavolini"/>
              </a:rPr>
              <a:t>                   </a:t>
            </a:r>
            <a:endParaRPr lang="en-US" dirty="0"/>
          </a:p>
          <a:p>
            <a:r>
              <a:rPr lang="en-US" sz="1200" dirty="0" smtClean="0">
                <a:ea typeface="Sophia"/>
                <a:cs typeface="Cavolini"/>
              </a:rPr>
              <a:t>(</a:t>
            </a:r>
            <a:r>
              <a:rPr lang="en-US" sz="1200" dirty="0" smtClean="0">
                <a:ea typeface="Sophia"/>
                <a:cs typeface="Cavolini"/>
              </a:rPr>
              <a:t>Associate </a:t>
            </a:r>
            <a:r>
              <a:rPr lang="en-US" sz="1200" dirty="0" smtClean="0">
                <a:ea typeface="Sophia"/>
                <a:cs typeface="Cavolini"/>
              </a:rPr>
              <a:t>Professor &amp; Head Department of Computer Science &amp; Engineering, Institute TEQIP </a:t>
            </a:r>
            <a:r>
              <a:rPr lang="en-US" sz="1200" dirty="0" smtClean="0">
                <a:ea typeface="Sophia"/>
                <a:cs typeface="Cavolini"/>
              </a:rPr>
              <a:t>Coordinator)</a:t>
            </a:r>
            <a:endParaRPr lang="en-IN" sz="1200" dirty="0" smtClean="0">
              <a:ea typeface="Sophia"/>
              <a:cs typeface="Cavolini"/>
            </a:endParaRPr>
          </a:p>
          <a:p>
            <a:endParaRPr lang="en-US" sz="1400" b="1" dirty="0">
              <a:ea typeface="Sophia"/>
              <a:cs typeface="Cavolini"/>
            </a:endParaRPr>
          </a:p>
          <a:p>
            <a:r>
              <a:rPr lang="en-US" sz="1400" b="1" dirty="0">
                <a:ea typeface="Sophia"/>
                <a:cs typeface="Cavolini"/>
              </a:rPr>
              <a:t>Aman Harsh (L)               </a:t>
            </a:r>
            <a:r>
              <a:rPr lang="en-US" sz="1400" b="1" dirty="0" smtClean="0">
                <a:ea typeface="Sophia"/>
                <a:cs typeface="Cavolini"/>
              </a:rPr>
              <a:t>              </a:t>
            </a:r>
            <a:r>
              <a:rPr lang="en-US" sz="1400" b="1" dirty="0">
                <a:ea typeface="Sophia"/>
                <a:cs typeface="Cavolini"/>
              </a:rPr>
              <a:t> </a:t>
            </a:r>
            <a:r>
              <a:rPr lang="en-US" sz="1400" b="1" dirty="0" smtClean="0">
                <a:ea typeface="Sophia"/>
                <a:cs typeface="Cavolini"/>
              </a:rPr>
              <a:t> </a:t>
            </a:r>
            <a:r>
              <a:rPr lang="en-US" sz="1400" dirty="0" smtClean="0">
                <a:ea typeface="Sophia"/>
                <a:cs typeface="Cavolini"/>
                <a:hlinkClick r:id="rId3"/>
              </a:rPr>
              <a:t>aman.harsh.1451@gmail.com</a:t>
            </a:r>
            <a:r>
              <a:rPr lang="en-US" sz="1400" dirty="0">
                <a:ea typeface="Sophia"/>
                <a:cs typeface="Cavolini"/>
              </a:rPr>
              <a:t>             7879535412</a:t>
            </a:r>
            <a:endParaRPr lang="en-US" sz="1400" dirty="0">
              <a:ea typeface="Sophia" pitchFamily="50" charset="-128"/>
              <a:cs typeface="Cavolini" panose="03000502040302020204" pitchFamily="66" charset="0"/>
            </a:endParaRPr>
          </a:p>
          <a:p>
            <a:endParaRPr lang="en-US" sz="1400" dirty="0">
              <a:ea typeface="Sophia"/>
              <a:cs typeface="Cavolini"/>
            </a:endParaRPr>
          </a:p>
          <a:p>
            <a:r>
              <a:rPr lang="en-US" sz="1400" b="1" dirty="0">
                <a:ea typeface="Sophia"/>
                <a:cs typeface="Cavolini"/>
              </a:rPr>
              <a:t>Aman Kumar                   </a:t>
            </a:r>
            <a:r>
              <a:rPr lang="en-US" sz="1400" b="1" dirty="0" smtClean="0">
                <a:ea typeface="Sophia"/>
                <a:cs typeface="Cavolini"/>
              </a:rPr>
              <a:t>                </a:t>
            </a:r>
            <a:r>
              <a:rPr lang="en-US" sz="1400" b="1" dirty="0">
                <a:ea typeface="Sophia"/>
                <a:cs typeface="Cavolini"/>
              </a:rPr>
              <a:t> </a:t>
            </a:r>
            <a:r>
              <a:rPr lang="en-US" sz="1400" dirty="0">
                <a:ea typeface="Sophia"/>
                <a:cs typeface="Cavolini"/>
                <a:hlinkClick r:id="rId4"/>
              </a:rPr>
              <a:t>aman</a:t>
            </a:r>
            <a:r>
              <a:rPr lang="en-US" sz="1400" dirty="0">
                <a:ea typeface="+mn-lt"/>
                <a:cs typeface="+mn-lt"/>
                <a:hlinkClick r:id="rId4"/>
              </a:rPr>
              <a:t>.19je0105@mc.iitism.ac.in</a:t>
            </a:r>
            <a:r>
              <a:rPr lang="en-US" sz="1400" dirty="0">
                <a:ea typeface="+mn-lt"/>
                <a:cs typeface="+mn-lt"/>
              </a:rPr>
              <a:t>          7091580114</a:t>
            </a:r>
            <a:endParaRPr lang="en-US" dirty="0">
              <a:ea typeface="+mn-lt"/>
              <a:cs typeface="+mn-lt"/>
            </a:endParaRPr>
          </a:p>
          <a:p>
            <a:endParaRPr lang="en-US" sz="1400" b="1" dirty="0">
              <a:ea typeface="Sophia"/>
              <a:cs typeface="Cavolini"/>
            </a:endParaRPr>
          </a:p>
          <a:p>
            <a:r>
              <a:rPr lang="en-US" sz="1400" b="1" dirty="0">
                <a:ea typeface="Sophia"/>
                <a:cs typeface="Cavolini"/>
              </a:rPr>
              <a:t>Alok Kumar                   </a:t>
            </a:r>
            <a:r>
              <a:rPr lang="en-US" sz="1400" b="1" dirty="0" smtClean="0">
                <a:ea typeface="Sophia"/>
                <a:cs typeface="Cavolini"/>
              </a:rPr>
              <a:t>                 </a:t>
            </a:r>
            <a:r>
              <a:rPr lang="en-US" sz="1400" b="1" dirty="0">
                <a:ea typeface="Sophia"/>
                <a:cs typeface="Cavolini"/>
              </a:rPr>
              <a:t>  </a:t>
            </a:r>
            <a:r>
              <a:rPr lang="en-US" sz="1400" dirty="0">
                <a:ea typeface="Sophia"/>
                <a:cs typeface="Cavolini"/>
                <a:hlinkClick r:id="rId5"/>
              </a:rPr>
              <a:t>alok</a:t>
            </a:r>
            <a:r>
              <a:rPr lang="en-US" sz="1400" dirty="0">
                <a:ea typeface="+mn-lt"/>
                <a:cs typeface="+mn-lt"/>
                <a:hlinkClick r:id="rId5"/>
              </a:rPr>
              <a:t>.19je0100@cse.iitism.ac.in</a:t>
            </a:r>
            <a:r>
              <a:rPr lang="en-US" sz="1400" dirty="0">
                <a:ea typeface="+mn-lt"/>
                <a:cs typeface="+mn-lt"/>
              </a:rPr>
              <a:t>           </a:t>
            </a:r>
            <a:r>
              <a:rPr lang="en-US" sz="1400" dirty="0" smtClean="0">
                <a:ea typeface="+mn-lt"/>
                <a:cs typeface="+mn-lt"/>
              </a:rPr>
              <a:t> 9558188930</a:t>
            </a:r>
            <a:endParaRPr lang="en-US" dirty="0"/>
          </a:p>
          <a:p>
            <a:endParaRPr lang="en-US" sz="1400" b="1" dirty="0">
              <a:ea typeface="+mn-lt"/>
              <a:cs typeface="+mn-lt"/>
            </a:endParaRPr>
          </a:p>
          <a:p>
            <a:r>
              <a:rPr lang="en-US" sz="1400" b="1" dirty="0">
                <a:ea typeface="+mn-lt"/>
                <a:cs typeface="+mn-lt"/>
              </a:rPr>
              <a:t>Akshay Kumar </a:t>
            </a:r>
            <a:r>
              <a:rPr lang="en-US" sz="1400" b="1" dirty="0" err="1">
                <a:ea typeface="+mn-lt"/>
                <a:cs typeface="+mn-lt"/>
              </a:rPr>
              <a:t>Saunta</a:t>
            </a:r>
            <a:r>
              <a:rPr lang="en-US" sz="1400" b="1" dirty="0">
                <a:ea typeface="+mn-lt"/>
                <a:cs typeface="+mn-lt"/>
              </a:rPr>
              <a:t>         </a:t>
            </a:r>
            <a:r>
              <a:rPr lang="en-US" sz="1400" b="1" dirty="0" smtClean="0">
                <a:ea typeface="+mn-lt"/>
                <a:cs typeface="+mn-lt"/>
              </a:rPr>
              <a:t>           </a:t>
            </a:r>
            <a:r>
              <a:rPr lang="en-US" sz="1400" dirty="0" smtClean="0">
                <a:ea typeface="+mn-lt"/>
                <a:cs typeface="+mn-lt"/>
                <a:hlinkClick r:id="rId6"/>
              </a:rPr>
              <a:t>aksmasih003@gmail.com</a:t>
            </a:r>
            <a:r>
              <a:rPr lang="en-US" sz="1400" dirty="0">
                <a:ea typeface="+mn-lt"/>
                <a:cs typeface="+mn-lt"/>
              </a:rPr>
              <a:t>                  </a:t>
            </a:r>
            <a:r>
              <a:rPr lang="en-US" sz="1400" dirty="0" smtClean="0">
                <a:ea typeface="+mn-lt"/>
                <a:cs typeface="+mn-lt"/>
              </a:rPr>
              <a:t>  7908299028</a:t>
            </a:r>
            <a:endParaRPr lang="en-US" dirty="0"/>
          </a:p>
          <a:p>
            <a:endParaRPr lang="en-US" sz="1400" b="1" dirty="0">
              <a:ea typeface="Sophia" pitchFamily="50" charset="-128"/>
              <a:cs typeface="Cavolini" panose="03000502040302020204" pitchFamily="66" charset="0"/>
            </a:endParaRPr>
          </a:p>
          <a:p>
            <a:r>
              <a:rPr lang="en-US" sz="1400" b="1" dirty="0">
                <a:ea typeface="Sophia"/>
                <a:cs typeface="Cavolini"/>
              </a:rPr>
              <a:t>Gyanendra Das                </a:t>
            </a:r>
            <a:r>
              <a:rPr lang="en-US" sz="1400" b="1" dirty="0" smtClean="0">
                <a:ea typeface="Sophia"/>
                <a:cs typeface="Cavolini"/>
              </a:rPr>
              <a:t>            </a:t>
            </a:r>
            <a:r>
              <a:rPr lang="en-US" sz="1400" b="1" dirty="0">
                <a:ea typeface="Sophia"/>
                <a:cs typeface="Cavolini"/>
              </a:rPr>
              <a:t>  </a:t>
            </a:r>
            <a:r>
              <a:rPr lang="en-US" sz="1400" b="1" dirty="0" smtClean="0">
                <a:ea typeface="Sophia"/>
                <a:cs typeface="Cavolini"/>
              </a:rPr>
              <a:t>  </a:t>
            </a:r>
            <a:r>
              <a:rPr lang="en-US" sz="1400" dirty="0" smtClean="0">
                <a:ea typeface="+mn-lt"/>
                <a:cs typeface="+mn-lt"/>
                <a:hlinkClick r:id="rId7"/>
              </a:rPr>
              <a:t>gyanendralucky9337@gmail.com</a:t>
            </a:r>
            <a:r>
              <a:rPr lang="en-US" sz="1400" dirty="0">
                <a:ea typeface="+mn-lt"/>
                <a:cs typeface="+mn-lt"/>
              </a:rPr>
              <a:t>         7735546362</a:t>
            </a:r>
            <a:endParaRPr lang="en-US" sz="1400" b="1" dirty="0">
              <a:ea typeface="+mn-lt"/>
              <a:cs typeface="+mn-lt"/>
            </a:endParaRPr>
          </a:p>
          <a:p>
            <a:endParaRPr lang="en-US" sz="1400" dirty="0">
              <a:ea typeface="Sophia" pitchFamily="50" charset="-128"/>
              <a:cs typeface="Cavolini" panose="03000502040302020204" pitchFamily="66" charset="0"/>
            </a:endParaRPr>
          </a:p>
          <a:p>
            <a:endParaRPr lang="en-US" sz="1400" b="1" dirty="0">
              <a:ea typeface="Sophia" pitchFamily="50" charset="-128"/>
              <a:cs typeface="Cavolini" panose="03000502040302020204" pitchFamily="66" charset="0"/>
            </a:endParaRPr>
          </a:p>
        </p:txBody>
      </p:sp>
      <p:grpSp>
        <p:nvGrpSpPr>
          <p:cNvPr id="48" name="Group 47">
            <a:extLst>
              <a:ext uri="{FF2B5EF4-FFF2-40B4-BE49-F238E27FC236}">
                <a16:creationId xmlns:a16="http://schemas.microsoft.com/office/drawing/2014/main" xmlns="" id="{EEE41D66-5575-40CC-9BAF-592BECB0D5A0}"/>
              </a:ext>
              <a:ext uri="{C183D7F6-B498-43B3-948B-1728B52AA6E4}">
                <adec:decorative xmlns:adec="http://schemas.microsoft.com/office/drawing/2017/decorative" xmlns="" val="1"/>
              </a:ext>
            </a:extLst>
          </p:cNvPr>
          <p:cNvGrpSpPr/>
          <p:nvPr/>
        </p:nvGrpSpPr>
        <p:grpSpPr>
          <a:xfrm>
            <a:off x="11223353" y="6038324"/>
            <a:ext cx="639670" cy="634447"/>
            <a:chOff x="11223353" y="6038324"/>
            <a:chExt cx="639670" cy="634447"/>
          </a:xfrm>
        </p:grpSpPr>
        <p:sp>
          <p:nvSpPr>
            <p:cNvPr id="4" name="Oval 3">
              <a:extLst>
                <a:ext uri="{FF2B5EF4-FFF2-40B4-BE49-F238E27FC236}">
                  <a16:creationId xmlns:a16="http://schemas.microsoft.com/office/drawing/2014/main" xmlns="" id="{04742759-7F6A-42E0-8F70-CD9DB2DBF8BF}"/>
                </a:ext>
              </a:extLst>
            </p:cNvPr>
            <p:cNvSpPr/>
            <p:nvPr/>
          </p:nvSpPr>
          <p:spPr>
            <a:xfrm rot="7412770">
              <a:off x="11442964" y="6482674"/>
              <a:ext cx="112785" cy="112785"/>
            </a:xfrm>
            <a:prstGeom prst="ellipse">
              <a:avLst/>
            </a:prstGeom>
            <a:solidFill>
              <a:srgbClr val="BAC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xmlns="" id="{98DBE560-D11B-4047-8DD8-1197C515412C}"/>
                </a:ext>
              </a:extLst>
            </p:cNvPr>
            <p:cNvSpPr/>
            <p:nvPr/>
          </p:nvSpPr>
          <p:spPr>
            <a:xfrm rot="7412770">
              <a:off x="11657633" y="6038324"/>
              <a:ext cx="205390" cy="20539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xmlns="" id="{2B2E44EB-C081-4935-A2CB-CB310EAF5E06}"/>
                </a:ext>
              </a:extLst>
            </p:cNvPr>
            <p:cNvSpPr/>
            <p:nvPr/>
          </p:nvSpPr>
          <p:spPr>
            <a:xfrm rot="7412770">
              <a:off x="11223353" y="6579107"/>
              <a:ext cx="93664" cy="936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xmlns="" id="{E619DFC0-A44C-4F9A-A3D2-4ADB222739D6}"/>
                </a:ext>
              </a:extLst>
            </p:cNvPr>
            <p:cNvSpPr/>
            <p:nvPr/>
          </p:nvSpPr>
          <p:spPr>
            <a:xfrm rot="7412770">
              <a:off x="11576063" y="6310548"/>
              <a:ext cx="140853" cy="1408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2" descr="TOYCATHON">
            <a:extLst>
              <a:ext uri="{FF2B5EF4-FFF2-40B4-BE49-F238E27FC236}">
                <a16:creationId xmlns:a16="http://schemas.microsoft.com/office/drawing/2014/main" xmlns="" id="{0FE61F15-33E3-452A-AFA7-6A5AF9111FA5}"/>
              </a:ext>
            </a:extLst>
          </p:cNvPr>
          <p:cNvPicPr>
            <a:picLocks noChangeAspect="1" noChangeArrowheads="1"/>
          </p:cNvPicPr>
          <p:nvPr/>
        </p:nvPicPr>
        <p:blipFill>
          <a:blip r:embed="rId8" cstate="print">
            <a:extLst>
              <a:ext uri="{28A0092B-C50C-407E-A947-70E740481C1C}">
                <a14:useLocalDpi xmlns:a14="http://schemas.microsoft.com/office/drawing/2010/main" xmlns="" val="0"/>
              </a:ext>
            </a:extLst>
          </a:blip>
          <a:srcRect/>
          <a:stretch>
            <a:fillRect/>
          </a:stretch>
        </p:blipFill>
        <p:spPr bwMode="auto">
          <a:xfrm>
            <a:off x="339574" y="391634"/>
            <a:ext cx="2112842" cy="1610367"/>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70299689"/>
      </p:ext>
    </p:extLst>
  </p:cSld>
  <p:clrMapOvr>
    <a:masterClrMapping/>
  </p:clrMapOvr>
</p:sld>
</file>

<file path=ppt/theme/theme1.xml><?xml version="1.0" encoding="utf-8"?>
<a:theme xmlns:a="http://schemas.openxmlformats.org/drawingml/2006/main" name="Custom Design">
  <a:themeElements>
    <a:clrScheme name="Custom 5">
      <a:dk1>
        <a:sysClr val="windowText" lastClr="000000"/>
      </a:dk1>
      <a:lt1>
        <a:sysClr val="window" lastClr="FFFFFF"/>
      </a:lt1>
      <a:dk2>
        <a:srgbClr val="212745"/>
      </a:dk2>
      <a:lt2>
        <a:srgbClr val="B4DCFA"/>
      </a:lt2>
      <a:accent1>
        <a:srgbClr val="4E67C8"/>
      </a:accent1>
      <a:accent2>
        <a:srgbClr val="83E1C8"/>
      </a:accent2>
      <a:accent3>
        <a:srgbClr val="A7EA52"/>
      </a:accent3>
      <a:accent4>
        <a:srgbClr val="5ECCF3"/>
      </a:accent4>
      <a:accent5>
        <a:srgbClr val="FF8021"/>
      </a:accent5>
      <a:accent6>
        <a:srgbClr val="F14124"/>
      </a:accent6>
      <a:hlink>
        <a:srgbClr val="2B816A"/>
      </a:hlink>
      <a:folHlink>
        <a:srgbClr val="59A8D1"/>
      </a:folHlink>
    </a:clrScheme>
    <a:fontScheme name="Custom 5">
      <a:majorFont>
        <a:latin typeface="Daytona Pro Condense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ersonal branding workbook with suggestions.potx" id="{17C61D4F-0C6F-42CF-8679-C67402FFCA90}" vid="{516C8970-2D94-4CA1-A12B-33C857029EA2}"/>
    </a:ext>
  </a:extLst>
</a:theme>
</file>

<file path=ppt/theme/theme2.xml><?xml version="1.0" encoding="utf-8"?>
<a:theme xmlns:a="http://schemas.openxmlformats.org/drawingml/2006/main" name="1_Custom Design">
  <a:themeElements>
    <a:clrScheme name="Custom 15">
      <a:dk1>
        <a:sysClr val="windowText" lastClr="000000"/>
      </a:dk1>
      <a:lt1>
        <a:sysClr val="window" lastClr="FFFFFF"/>
      </a:lt1>
      <a:dk2>
        <a:srgbClr val="454551"/>
      </a:dk2>
      <a:lt2>
        <a:srgbClr val="D8D9DC"/>
      </a:lt2>
      <a:accent1>
        <a:srgbClr val="E408A6"/>
      </a:accent1>
      <a:accent2>
        <a:srgbClr val="C830CC"/>
      </a:accent2>
      <a:accent3>
        <a:srgbClr val="03ECFE"/>
      </a:accent3>
      <a:accent4>
        <a:srgbClr val="4775E7"/>
      </a:accent4>
      <a:accent5>
        <a:srgbClr val="8971E1"/>
      </a:accent5>
      <a:accent6>
        <a:srgbClr val="D54773"/>
      </a:accent6>
      <a:hlink>
        <a:srgbClr val="00767F"/>
      </a:hlink>
      <a:folHlink>
        <a:srgbClr val="AB057C"/>
      </a:folHlink>
    </a:clrScheme>
    <a:fontScheme name="Custom 4">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ersonal branding workbook with suggestions.potx" id="{17C61D4F-0C6F-42CF-8679-C67402FFCA90}" vid="{6082AFC1-2CC7-4A91-A70C-3DA636A9A864}"/>
    </a:ext>
  </a:extLst>
</a:theme>
</file>

<file path=ppt/theme/theme3.xml><?xml version="1.0" encoding="utf-8"?>
<a:theme xmlns:a="http://schemas.openxmlformats.org/drawingml/2006/main" name="2_Custom Design">
  <a:themeElements>
    <a:clrScheme name="Example2">
      <a:dk1>
        <a:sysClr val="windowText" lastClr="000000"/>
      </a:dk1>
      <a:lt1>
        <a:sysClr val="window" lastClr="FFFFFF"/>
      </a:lt1>
      <a:dk2>
        <a:srgbClr val="400D0D"/>
      </a:dk2>
      <a:lt2>
        <a:srgbClr val="E7E6E6"/>
      </a:lt2>
      <a:accent1>
        <a:srgbClr val="400D0D"/>
      </a:accent1>
      <a:accent2>
        <a:srgbClr val="FEC730"/>
      </a:accent2>
      <a:accent3>
        <a:srgbClr val="B9E4ED"/>
      </a:accent3>
      <a:accent4>
        <a:srgbClr val="400D0D"/>
      </a:accent4>
      <a:accent5>
        <a:srgbClr val="5B9BD5"/>
      </a:accent5>
      <a:accent6>
        <a:srgbClr val="70AD47"/>
      </a:accent6>
      <a:hlink>
        <a:srgbClr val="154953"/>
      </a:hlink>
      <a:folHlink>
        <a:srgbClr val="966E00"/>
      </a:folHlink>
    </a:clrScheme>
    <a:fontScheme name="Example 2">
      <a:majorFont>
        <a:latin typeface="The Hand Extra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ersonal branding workbook with suggestions.potx" id="{17C61D4F-0C6F-42CF-8679-C67402FFCA90}" vid="{46ACF0A1-8876-46B2-98E5-4A4F3B154C90}"/>
    </a:ext>
  </a:extLst>
</a:theme>
</file>

<file path=ppt/theme/theme4.xml><?xml version="1.0" encoding="utf-8"?>
<a:theme xmlns:a="http://schemas.openxmlformats.org/drawingml/2006/main" name="3_Custom Design">
  <a:themeElements>
    <a:clrScheme name="Example3">
      <a:dk1>
        <a:sysClr val="windowText" lastClr="000000"/>
      </a:dk1>
      <a:lt1>
        <a:sysClr val="window" lastClr="FFFFFF"/>
      </a:lt1>
      <a:dk2>
        <a:srgbClr val="455F51"/>
      </a:dk2>
      <a:lt2>
        <a:srgbClr val="F3F9D7"/>
      </a:lt2>
      <a:accent1>
        <a:srgbClr val="57AA00"/>
      </a:accent1>
      <a:accent2>
        <a:srgbClr val="1C8101"/>
      </a:accent2>
      <a:accent3>
        <a:srgbClr val="BACD11"/>
      </a:accent3>
      <a:accent4>
        <a:srgbClr val="029676"/>
      </a:accent4>
      <a:accent5>
        <a:srgbClr val="4AB5C4"/>
      </a:accent5>
      <a:accent6>
        <a:srgbClr val="0989B1"/>
      </a:accent6>
      <a:hlink>
        <a:srgbClr val="6B9F25"/>
      </a:hlink>
      <a:folHlink>
        <a:srgbClr val="BA6906"/>
      </a:folHlink>
    </a:clrScheme>
    <a:fontScheme name="Example3">
      <a:majorFont>
        <a:latin typeface="Sagona ExtraLight"/>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ersonal branding workbook with suggestions.potx" id="{17C61D4F-0C6F-42CF-8679-C67402FFCA90}" vid="{0B21F073-B37D-416A-865B-2D31FF24A99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63597ffe504ac265edad30776f92abe7">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c1fbb79cae71899274aec0ef068c36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D4449132-1EB2-4452-92C0-26E2460BB385}">
  <ds:schemaRefs>
    <ds:schemaRef ds:uri="http://schemas.microsoft.com/sharepoint/v3/contenttype/forms"/>
  </ds:schemaRefs>
</ds:datastoreItem>
</file>

<file path=customXml/itemProps2.xml><?xml version="1.0" encoding="utf-8"?>
<ds:datastoreItem xmlns:ds="http://schemas.openxmlformats.org/officeDocument/2006/customXml" ds:itemID="{36016F9A-1C02-4611-A565-81CFF53FC48F}">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BEA2CA9-B51C-4D7B-9C65-9F771DEC3178}">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Personal branding template</Template>
  <TotalTime>10</TotalTime>
  <Words>251</Words>
  <Application>Microsoft Office PowerPoint</Application>
  <PresentationFormat>Custom</PresentationFormat>
  <Paragraphs>68</Paragraphs>
  <Slides>9</Slides>
  <Notes>0</Notes>
  <HiddenSlides>0</HiddenSlides>
  <MMClips>0</MMClips>
  <ScaleCrop>false</ScaleCrop>
  <HeadingPairs>
    <vt:vector size="4" baseType="variant">
      <vt:variant>
        <vt:lpstr>Theme</vt:lpstr>
      </vt:variant>
      <vt:variant>
        <vt:i4>4</vt:i4>
      </vt:variant>
      <vt:variant>
        <vt:lpstr>Slide Titles</vt:lpstr>
      </vt:variant>
      <vt:variant>
        <vt:i4>9</vt:i4>
      </vt:variant>
    </vt:vector>
  </HeadingPairs>
  <TitlesOfParts>
    <vt:vector size="13" baseType="lpstr">
      <vt:lpstr>Custom Design</vt:lpstr>
      <vt:lpstr>1_Custom Design</vt:lpstr>
      <vt:lpstr>2_Custom Design</vt:lpstr>
      <vt:lpstr>3_Custom Design</vt:lpstr>
      <vt:lpstr>CleaniToon</vt:lpstr>
      <vt:lpstr>ABOUT YOUR  TOY IDEA</vt:lpstr>
      <vt:lpstr>Your Approach towards Idea Development </vt:lpstr>
      <vt:lpstr>Create your Toy story</vt:lpstr>
      <vt:lpstr>SOME CREATIVES</vt:lpstr>
      <vt:lpstr>Slide 6</vt:lpstr>
      <vt:lpstr>Slide 7</vt:lpstr>
      <vt:lpstr>Slide 8</vt:lpstr>
      <vt:lpstr>Team Profile</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TOY IDEA TITLE}}</dc:title>
  <dc:creator>Ajay Singh Rajawat</dc:creator>
  <cp:lastModifiedBy>aman.harsh.1451@gmail.com</cp:lastModifiedBy>
  <cp:revision>38</cp:revision>
  <dcterms:created xsi:type="dcterms:W3CDTF">2021-01-01T05:42:26Z</dcterms:created>
  <dcterms:modified xsi:type="dcterms:W3CDTF">2021-01-30T20:13:51Z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